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24" r:id="rId2"/>
    <p:sldId id="302" r:id="rId3"/>
    <p:sldId id="315" r:id="rId4"/>
    <p:sldId id="325" r:id="rId5"/>
    <p:sldId id="294" r:id="rId6"/>
    <p:sldId id="327" r:id="rId7"/>
    <p:sldId id="329" r:id="rId8"/>
    <p:sldId id="328" r:id="rId9"/>
    <p:sldId id="331" r:id="rId10"/>
    <p:sldId id="330" r:id="rId11"/>
    <p:sldId id="332" r:id="rId12"/>
    <p:sldId id="333" r:id="rId13"/>
    <p:sldId id="326" r:id="rId14"/>
    <p:sldId id="310" r:id="rId15"/>
    <p:sldId id="31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3172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  <a:band1H>
      <a:tcStyle>
        <a:tcBdr>
          <a:top>
            <a:ln w="3172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band1H>
    <a:band1V>
      <a:tcStyle>
        <a:tcBdr>
          <a:left>
            <a:ln w="3172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band1V>
    <a:band2V>
      <a:tcStyle>
        <a:tcBdr>
          <a:left>
            <a:ln w="3172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band2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50804" cap="flat" cmpd="dbl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top>
        </a:tcBdr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Row>
  </a:tblStyle>
  <a:tblStyle styleId="{6E25E649-3F16-4E02-A733-19D2CDBF48F0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top>
            <a:ln w="2540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2540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FFFFFF"/>
          </a:solidFill>
        </a:fill>
      </a:tcStyle>
    </a:wholeTbl>
    <a:band1H>
      <a:tcStyle>
        <a:tcBdr/>
        <a:fill>
          <a:solidFill>
            <a:srgbClr val="E7E7E7"/>
          </a:solidFill>
        </a:fill>
      </a:tcStyle>
    </a:band1H>
    <a:band1V>
      <a:tcStyle>
        <a:tcBdr/>
        <a:fill>
          <a:solidFill>
            <a:srgbClr val="E7E7E7"/>
          </a:solidFill>
        </a:fill>
      </a:tcStyle>
    </a:band1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50804" cap="flat" cmpd="dbl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FFFFFF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2540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556E3F6-5D70-4438-A1FB-8659FF607A8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D9191F-D86E-45DB-9567-228A570225B8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96251C1-75F4-44E1-8819-8770744F5254}" type="datetime1"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12/14/2021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123832-4213-4569-9950-0E2537CAF3AA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1405E4-13EB-45DA-9D9B-C808946E72D4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D9EC33-B4E7-4C37-863E-236BE8F6910B}" type="slidenum">
              <a:t>‹#›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26848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206542-F912-4C22-A3CD-E124E2953309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B3C3EF-9523-4FED-89FF-E64D07BA0496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152DC6BF-D44A-4682-8CE8-415FDA54A352}" type="datetime1">
              <a:rPr lang="en-US"/>
              <a:pPr lvl="0"/>
              <a:t>12/14/2021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CC5CA6B-5427-47DB-A4EB-7274F6CA46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3A91F2D-7F77-41B7-95C5-1B758F7B47BB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25BD0-6841-4967-BD7D-9609B122E683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8EF545-E80F-493A-9219-C05A179381A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BF51CC8-6A8E-476E-AF06-2A94B3EF113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730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2753DA-56B1-4BA2-A769-82A3B79CD2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C19A76-7C76-4800-8FB9-A5F95089F5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EB2E5D-166C-42FC-AA74-551E0E7A0BFE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F698A87-4FC9-41AA-AC51-5EA79BC98123}" type="slidenum">
              <a:t>1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58E4AD-9C42-4976-9209-E09ACEE4B0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E9C225-379F-4EB6-888B-349EF259A92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82DCF1-EEF5-46C4-9835-7D04F8CF58E6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11061EA-C274-4128-B0EE-496D67446BB0}" type="slidenum">
              <a:t>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1">
            <a:extLst>
              <a:ext uri="{FF2B5EF4-FFF2-40B4-BE49-F238E27FC236}">
                <a16:creationId xmlns:a16="http://schemas.microsoft.com/office/drawing/2014/main" id="{2A7C4897-DF9A-4ACD-BC80-791A24371A81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0" y="0"/>
            <a:ext cx="12191996" cy="685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SzPct val="100000"/>
              <a:buFont typeface="Arial" pitchFamily="34"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3" name="Hexagon 5">
            <a:extLst>
              <a:ext uri="{FF2B5EF4-FFF2-40B4-BE49-F238E27FC236}">
                <a16:creationId xmlns:a16="http://schemas.microsoft.com/office/drawing/2014/main" id="{5088EBDD-6358-49EE-B6D6-BEFA1E4BC114}"/>
              </a:ext>
            </a:extLst>
          </p:cNvPr>
          <p:cNvSpPr/>
          <p:nvPr/>
        </p:nvSpPr>
        <p:spPr>
          <a:xfrm>
            <a:off x="3166402" y="903482"/>
            <a:ext cx="5859191" cy="505103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11224E">
              <a:alpha val="40000"/>
            </a:srgbClr>
          </a:solidFill>
          <a:ln w="60322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4" name="Hexagon 13">
            <a:extLst>
              <a:ext uri="{FF2B5EF4-FFF2-40B4-BE49-F238E27FC236}">
                <a16:creationId xmlns:a16="http://schemas.microsoft.com/office/drawing/2014/main" id="{9507697D-E3FF-47B3-AC54-BE96C90AD4DA}"/>
              </a:ext>
            </a:extLst>
          </p:cNvPr>
          <p:cNvSpPr/>
          <p:nvPr/>
        </p:nvSpPr>
        <p:spPr>
          <a:xfrm>
            <a:off x="7974281" y="5753532"/>
            <a:ext cx="651610" cy="56173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2C59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5" name="Hexagon 15">
            <a:extLst>
              <a:ext uri="{FF2B5EF4-FFF2-40B4-BE49-F238E27FC236}">
                <a16:creationId xmlns:a16="http://schemas.microsoft.com/office/drawing/2014/main" id="{6976CF65-2E77-4B96-8F12-ABDD763699A1}"/>
              </a:ext>
            </a:extLst>
          </p:cNvPr>
          <p:cNvSpPr/>
          <p:nvPr/>
        </p:nvSpPr>
        <p:spPr>
          <a:xfrm>
            <a:off x="2255523" y="2751804"/>
            <a:ext cx="785542" cy="67719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5C83C4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6" name="Hexagon 17">
            <a:extLst>
              <a:ext uri="{FF2B5EF4-FFF2-40B4-BE49-F238E27FC236}">
                <a16:creationId xmlns:a16="http://schemas.microsoft.com/office/drawing/2014/main" id="{1D3DFB9F-64E3-4242-878B-9E5C3F9D3EEB}"/>
              </a:ext>
            </a:extLst>
          </p:cNvPr>
          <p:cNvSpPr/>
          <p:nvPr/>
        </p:nvSpPr>
        <p:spPr>
          <a:xfrm>
            <a:off x="8021784" y="671562"/>
            <a:ext cx="392771" cy="33860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7" name="Hexagon 19">
            <a:extLst>
              <a:ext uri="{FF2B5EF4-FFF2-40B4-BE49-F238E27FC236}">
                <a16:creationId xmlns:a16="http://schemas.microsoft.com/office/drawing/2014/main" id="{90E1545C-A6A5-46E4-A89C-AE27352CF2FA}"/>
              </a:ext>
            </a:extLst>
          </p:cNvPr>
          <p:cNvSpPr/>
          <p:nvPr/>
        </p:nvSpPr>
        <p:spPr>
          <a:xfrm>
            <a:off x="2035399" y="3344353"/>
            <a:ext cx="196385" cy="16930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CE87FF-F926-463F-BD5D-1B7BD8532F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96850" y="2576760"/>
            <a:ext cx="3924933" cy="16956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Bef>
                <a:spcPts val="1000"/>
              </a:spcBef>
              <a:spcAft>
                <a:spcPts val="0"/>
              </a:spcAft>
              <a:tabLst/>
              <a:defRPr lang="en-US" sz="4800" b="1" i="0" u="none" strike="noStrike" cap="none" spc="0" baseline="0">
                <a:solidFill>
                  <a:srgbClr val="FFFFFF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9" name="Text Placeholder 23">
            <a:extLst>
              <a:ext uri="{FF2B5EF4-FFF2-40B4-BE49-F238E27FC236}">
                <a16:creationId xmlns:a16="http://schemas.microsoft.com/office/drawing/2014/main" id="{FED0F593-0C79-4FA7-BE8C-AF79E5060C05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096850" y="1899510"/>
            <a:ext cx="3924933" cy="4905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2400" b="1" i="0" u="none" strike="noStrike" cap="none" spc="0" baseline="0">
                <a:solidFill>
                  <a:srgbClr val="FA6F1A"/>
                </a:solidFill>
                <a:uFillTx/>
                <a:latin typeface="Calibri" pitchFamily="34"/>
                <a:cs typeface="Calibri" pitchFamily="34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Text Placeholder 27">
            <a:extLst>
              <a:ext uri="{FF2B5EF4-FFF2-40B4-BE49-F238E27FC236}">
                <a16:creationId xmlns:a16="http://schemas.microsoft.com/office/drawing/2014/main" id="{29C5DD7E-C6A6-4B0E-9A66-4FB713579F8C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484583" y="4459108"/>
            <a:ext cx="3222839" cy="11685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266703" marR="0" lvl="0" indent="-266703" algn="r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FFFFFF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4339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5A268-DA2C-49E8-8F66-FF8ECCD80F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999" y="647696"/>
            <a:ext cx="11339995" cy="7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fontAlgn="auto">
              <a:spcBef>
                <a:spcPts val="0"/>
              </a:spcBef>
              <a:spcAft>
                <a:spcPts val="0"/>
              </a:spcAft>
              <a:tabLst/>
              <a:defRPr lang="en-US" sz="4800" b="1" i="0" u="none" strike="noStrike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48019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7">
            <a:extLst>
              <a:ext uri="{FF2B5EF4-FFF2-40B4-BE49-F238E27FC236}">
                <a16:creationId xmlns:a16="http://schemas.microsoft.com/office/drawing/2014/main" id="{4615CF02-6FC2-4C95-9CA9-1AF5413E81DA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47696" y="2057820"/>
            <a:ext cx="5080004" cy="43815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2400" b="1" i="0" u="none" strike="noStrike" cap="none" spc="0" baseline="0">
                <a:solidFill>
                  <a:srgbClr val="000000"/>
                </a:solidFill>
                <a:uFillTx/>
                <a:latin typeface="Corbel"/>
                <a:cs typeface="Biome Light" pitchFamily="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Oval 13">
            <a:extLst>
              <a:ext uri="{FF2B5EF4-FFF2-40B4-BE49-F238E27FC236}">
                <a16:creationId xmlns:a16="http://schemas.microsoft.com/office/drawing/2014/main" id="{FB1B1722-44E0-4BA4-A608-23DCF1B03750}"/>
              </a:ext>
            </a:extLst>
          </p:cNvPr>
          <p:cNvSpPr/>
          <p:nvPr/>
        </p:nvSpPr>
        <p:spPr>
          <a:xfrm>
            <a:off x="10385901" y="1443142"/>
            <a:ext cx="471172" cy="471172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11224E"/>
              </a:solidFill>
              <a:uFillTx/>
              <a:latin typeface="Calibri Light"/>
            </a:endParaRPr>
          </a:p>
        </p:txBody>
      </p:sp>
      <p:sp>
        <p:nvSpPr>
          <p:cNvPr id="4" name="Oval 19">
            <a:extLst>
              <a:ext uri="{FF2B5EF4-FFF2-40B4-BE49-F238E27FC236}">
                <a16:creationId xmlns:a16="http://schemas.microsoft.com/office/drawing/2014/main" id="{92E08A65-41A3-432D-A12C-28BBDA2FFFDA}"/>
              </a:ext>
            </a:extLst>
          </p:cNvPr>
          <p:cNvSpPr/>
          <p:nvPr/>
        </p:nvSpPr>
        <p:spPr>
          <a:xfrm>
            <a:off x="8910014" y="328772"/>
            <a:ext cx="317808" cy="317808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2C59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11224E"/>
              </a:solidFill>
              <a:uFillTx/>
              <a:latin typeface="Calibri Light"/>
            </a:endParaRPr>
          </a:p>
        </p:txBody>
      </p:sp>
      <p:sp>
        <p:nvSpPr>
          <p:cNvPr id="5" name="Oval 23">
            <a:extLst>
              <a:ext uri="{FF2B5EF4-FFF2-40B4-BE49-F238E27FC236}">
                <a16:creationId xmlns:a16="http://schemas.microsoft.com/office/drawing/2014/main" id="{CCACB52D-FB67-40FF-89B8-171211582A26}"/>
              </a:ext>
            </a:extLst>
          </p:cNvPr>
          <p:cNvSpPr/>
          <p:nvPr/>
        </p:nvSpPr>
        <p:spPr>
          <a:xfrm flipH="1">
            <a:off x="8634935" y="623940"/>
            <a:ext cx="170407" cy="17040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11224E"/>
              </a:solidFill>
              <a:uFillTx/>
              <a:latin typeface="Calibri Light"/>
            </a:endParaRP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D952E0AA-D329-4948-97E8-AF9B5CD11AD6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60397" y="2673522"/>
            <a:ext cx="5067303" cy="29352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Clr>
                <a:srgbClr val="FA6F1A"/>
              </a:buClr>
              <a:buSzPct val="100000"/>
              <a:buFont typeface="Wingdings" pitchFamily="2"/>
              <a:buChar char="§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cs typeface="Biome Light" pitchFamily="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5BBD5D81-B6AE-4F15-BBE8-8B7656464CB4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451604" y="2061359"/>
            <a:ext cx="5080004" cy="43815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2400" b="1" i="0" u="none" strike="noStrike" cap="none" spc="0" baseline="0">
                <a:solidFill>
                  <a:srgbClr val="000000"/>
                </a:solidFill>
                <a:uFillTx/>
                <a:latin typeface="Corbel"/>
                <a:cs typeface="Biome Light" pitchFamily="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5">
            <a:extLst>
              <a:ext uri="{FF2B5EF4-FFF2-40B4-BE49-F238E27FC236}">
                <a16:creationId xmlns:a16="http://schemas.microsoft.com/office/drawing/2014/main" id="{FE2407BE-8ED1-4BD9-890B-4E0347FC10F3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464295" y="2677070"/>
            <a:ext cx="5067303" cy="29352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Clr>
                <a:srgbClr val="FA6F1A"/>
              </a:buClr>
              <a:buSzPct val="100000"/>
              <a:buFont typeface="Wingdings" pitchFamily="2"/>
              <a:buChar char="§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cs typeface="Biome Light" pitchFamily="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4B956AFD-9FCE-47A2-BD2F-BFD22D751201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9261646" y="0"/>
            <a:ext cx="2930350" cy="155988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35642C8-D1A7-4EF8-86A7-307D4F729E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0397" y="805211"/>
            <a:ext cx="4275140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Bef>
                <a:spcPts val="0"/>
              </a:spcBef>
              <a:spcAft>
                <a:spcPts val="0"/>
              </a:spcAft>
              <a:tabLst/>
              <a:defRPr lang="en-US" sz="4800" b="1" i="0" u="none" strike="noStrike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8841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7">
            <a:extLst>
              <a:ext uri="{FF2B5EF4-FFF2-40B4-BE49-F238E27FC236}">
                <a16:creationId xmlns:a16="http://schemas.microsoft.com/office/drawing/2014/main" id="{F728AC08-8B1A-44A2-873C-48F38A06E112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60397" y="2037658"/>
            <a:ext cx="3474720" cy="43815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2400" b="1" i="0" u="none" strike="noStrike" cap="none" spc="0" baseline="0">
                <a:solidFill>
                  <a:srgbClr val="000000"/>
                </a:solidFill>
                <a:uFillTx/>
                <a:latin typeface="Corbel"/>
                <a:cs typeface="Biome Light" pitchFamily="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5">
            <a:extLst>
              <a:ext uri="{FF2B5EF4-FFF2-40B4-BE49-F238E27FC236}">
                <a16:creationId xmlns:a16="http://schemas.microsoft.com/office/drawing/2014/main" id="{69B4C6F2-183F-4F17-A0E8-BCD9AFEEAB2B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60397" y="2664634"/>
            <a:ext cx="3474720" cy="29352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Clr>
                <a:srgbClr val="FA6F1A"/>
              </a:buClr>
              <a:buSzPct val="100000"/>
              <a:buFont typeface="Wingdings" pitchFamily="2"/>
              <a:buChar char="§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cs typeface="Biome Light" pitchFamily="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27">
            <a:extLst>
              <a:ext uri="{FF2B5EF4-FFF2-40B4-BE49-F238E27FC236}">
                <a16:creationId xmlns:a16="http://schemas.microsoft.com/office/drawing/2014/main" id="{57C4844B-95C5-4601-A5E6-2D3E11510B85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8044177" y="2052480"/>
            <a:ext cx="3474720" cy="43815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2400" b="1" i="0" u="none" strike="noStrike" cap="none" spc="0" baseline="0">
                <a:solidFill>
                  <a:srgbClr val="000000"/>
                </a:solidFill>
                <a:uFillTx/>
                <a:latin typeface="Corbel"/>
                <a:cs typeface="Biome Light" pitchFamily="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5">
            <a:extLst>
              <a:ext uri="{FF2B5EF4-FFF2-40B4-BE49-F238E27FC236}">
                <a16:creationId xmlns:a16="http://schemas.microsoft.com/office/drawing/2014/main" id="{F217640D-2F5D-48CF-B1BF-BFF33AC445E9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8056878" y="2668182"/>
            <a:ext cx="3474720" cy="29352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Clr>
                <a:srgbClr val="FA6F1A"/>
              </a:buClr>
              <a:buSzPct val="100000"/>
              <a:buFont typeface="Wingdings" pitchFamily="2"/>
              <a:buChar char="§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cs typeface="Biome Light" pitchFamily="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7">
            <a:extLst>
              <a:ext uri="{FF2B5EF4-FFF2-40B4-BE49-F238E27FC236}">
                <a16:creationId xmlns:a16="http://schemas.microsoft.com/office/drawing/2014/main" id="{5E2B4A2D-2CD0-4627-BFA7-FA516D9F92C8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352287" y="2048932"/>
            <a:ext cx="3474720" cy="43815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2400" b="1" i="0" u="none" strike="noStrike" cap="none" spc="0" baseline="0">
                <a:solidFill>
                  <a:srgbClr val="000000"/>
                </a:solidFill>
                <a:uFillTx/>
                <a:latin typeface="Corbel"/>
                <a:cs typeface="Biome Light" pitchFamily="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5">
            <a:extLst>
              <a:ext uri="{FF2B5EF4-FFF2-40B4-BE49-F238E27FC236}">
                <a16:creationId xmlns:a16="http://schemas.microsoft.com/office/drawing/2014/main" id="{DB65B13F-029E-4CF1-A0C9-2A241C44D56E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364988" y="2664634"/>
            <a:ext cx="3474720" cy="29352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Clr>
                <a:srgbClr val="FA6F1A"/>
              </a:buClr>
              <a:buSzPct val="100000"/>
              <a:buFont typeface="Wingdings" pitchFamily="2"/>
              <a:buChar char="§"/>
              <a:tabLst/>
              <a:defRPr lang="en-US" sz="20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cs typeface="Biome Light" pitchFamily="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Hexagon 2">
            <a:extLst>
              <a:ext uri="{FF2B5EF4-FFF2-40B4-BE49-F238E27FC236}">
                <a16:creationId xmlns:a16="http://schemas.microsoft.com/office/drawing/2014/main" id="{D912DD8D-FC65-446E-929F-E6D2F112FC9E}"/>
              </a:ext>
            </a:extLst>
          </p:cNvPr>
          <p:cNvSpPr/>
          <p:nvPr/>
        </p:nvSpPr>
        <p:spPr>
          <a:xfrm>
            <a:off x="10700125" y="788523"/>
            <a:ext cx="1155902" cy="99646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11224E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9" name="Hexagon 3">
            <a:extLst>
              <a:ext uri="{FF2B5EF4-FFF2-40B4-BE49-F238E27FC236}">
                <a16:creationId xmlns:a16="http://schemas.microsoft.com/office/drawing/2014/main" id="{A3C9C891-91C0-4546-A996-C231954F6CDA}"/>
              </a:ext>
            </a:extLst>
          </p:cNvPr>
          <p:cNvSpPr/>
          <p:nvPr/>
        </p:nvSpPr>
        <p:spPr>
          <a:xfrm>
            <a:off x="11388431" y="1859139"/>
            <a:ext cx="315202" cy="27173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5C83C4"/>
              </a:solidFill>
              <a:uFillTx/>
              <a:latin typeface="Calibri Light"/>
            </a:endParaRPr>
          </a:p>
        </p:txBody>
      </p:sp>
      <p:sp>
        <p:nvSpPr>
          <p:cNvPr id="10" name="Hexagon 4">
            <a:extLst>
              <a:ext uri="{FF2B5EF4-FFF2-40B4-BE49-F238E27FC236}">
                <a16:creationId xmlns:a16="http://schemas.microsoft.com/office/drawing/2014/main" id="{BAB11583-8C5C-4C2E-B30B-E3A3061CB807}"/>
              </a:ext>
            </a:extLst>
          </p:cNvPr>
          <p:cNvSpPr/>
          <p:nvPr/>
        </p:nvSpPr>
        <p:spPr>
          <a:xfrm>
            <a:off x="9014155" y="740289"/>
            <a:ext cx="379064" cy="326779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5C83C4"/>
              </a:solidFill>
              <a:uFillTx/>
              <a:latin typeface="Calibri Light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5EFDB1-5B97-4C04-9B0C-507F32D4E8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0397" y="805211"/>
            <a:ext cx="4275140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Bef>
                <a:spcPts val="0"/>
              </a:spcBef>
              <a:spcAft>
                <a:spcPts val="0"/>
              </a:spcAft>
              <a:tabLst/>
              <a:defRPr lang="en-US" sz="4800" b="1" i="0" u="none" strike="noStrike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6A843465-1A9D-45C0-840F-0EF060EB9989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9393238" y="0"/>
            <a:ext cx="2798758" cy="13548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61372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6">
            <a:extLst>
              <a:ext uri="{FF2B5EF4-FFF2-40B4-BE49-F238E27FC236}">
                <a16:creationId xmlns:a16="http://schemas.microsoft.com/office/drawing/2014/main" id="{02719903-B3D8-4E10-8F59-555A83F4ED1D}"/>
              </a:ext>
            </a:extLst>
          </p:cNvPr>
          <p:cNvSpPr/>
          <p:nvPr/>
        </p:nvSpPr>
        <p:spPr>
          <a:xfrm>
            <a:off x="5897276" y="1457544"/>
            <a:ext cx="617220" cy="617220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2C59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3" name="Oval 8">
            <a:extLst>
              <a:ext uri="{FF2B5EF4-FFF2-40B4-BE49-F238E27FC236}">
                <a16:creationId xmlns:a16="http://schemas.microsoft.com/office/drawing/2014/main" id="{D09B7678-0FEA-4665-8966-37ADE43D1F97}"/>
              </a:ext>
            </a:extLst>
          </p:cNvPr>
          <p:cNvSpPr/>
          <p:nvPr/>
        </p:nvSpPr>
        <p:spPr>
          <a:xfrm>
            <a:off x="9810350" y="5955459"/>
            <a:ext cx="394536" cy="3945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4" name="Oval 10">
            <a:extLst>
              <a:ext uri="{FF2B5EF4-FFF2-40B4-BE49-F238E27FC236}">
                <a16:creationId xmlns:a16="http://schemas.microsoft.com/office/drawing/2014/main" id="{D2A850D4-719F-4A16-A145-FD3E67554D34}"/>
              </a:ext>
            </a:extLst>
          </p:cNvPr>
          <p:cNvSpPr/>
          <p:nvPr/>
        </p:nvSpPr>
        <p:spPr>
          <a:xfrm>
            <a:off x="6514487" y="946888"/>
            <a:ext cx="335849" cy="335849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0471EE60-F936-47D8-A459-D08CB6CAABB4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47696" y="2042787"/>
            <a:ext cx="4143375" cy="26543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Aft>
                <a:spcPts val="0"/>
              </a:spcAft>
              <a:buNone/>
              <a:tabLst/>
              <a:defRPr lang="en-US" sz="20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  <a:lvl2pPr marL="542925" marR="0" lvl="1" indent="-276221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4BE1B0D9-5111-40D8-B5E6-4762B097BE8E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47696" y="4953917"/>
            <a:ext cx="4143375" cy="75947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Aft>
                <a:spcPts val="0"/>
              </a:spcAft>
              <a:buNone/>
              <a:tabLst/>
              <a:defRPr lang="en-US" sz="2000" b="1" i="0" u="none" strike="noStrike" cap="none" spc="0" baseline="0">
                <a:solidFill>
                  <a:srgbClr val="FA6F1A"/>
                </a:solidFill>
                <a:uFillTx/>
                <a:latin typeface="Calibri Light"/>
              </a:defRPr>
            </a:lvl1pPr>
            <a:lvl2pPr marL="542925" marR="0" lvl="1" indent="-276221" fontAlgn="auto">
              <a:spcAft>
                <a:spcPts val="0"/>
              </a:spcAft>
              <a:buNone/>
              <a:tabLst/>
              <a:defRPr lang="en-US" sz="20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07D79759-1495-4025-993C-77A9CCC5AC27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5887400" y="533058"/>
            <a:ext cx="5542599" cy="5611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471E5B1-3D3A-4838-8167-583CFAF030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0397" y="805211"/>
            <a:ext cx="4275140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Bef>
                <a:spcPts val="0"/>
              </a:spcBef>
              <a:spcAft>
                <a:spcPts val="0"/>
              </a:spcAft>
              <a:tabLst/>
              <a:defRPr lang="en-US" sz="4800" b="1" i="0" u="none" strike="noStrike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4614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1">
            <a:extLst>
              <a:ext uri="{FF2B5EF4-FFF2-40B4-BE49-F238E27FC236}">
                <a16:creationId xmlns:a16="http://schemas.microsoft.com/office/drawing/2014/main" id="{12B4D614-99E8-47EC-8DB8-61CF267218CF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0" y="0"/>
            <a:ext cx="12191996" cy="685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SzPct val="100000"/>
              <a:buFont typeface="Arial" pitchFamily="34"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3" name="Rectangle 1" descr="Tall office building looking up">
            <a:extLst>
              <a:ext uri="{FF2B5EF4-FFF2-40B4-BE49-F238E27FC236}">
                <a16:creationId xmlns:a16="http://schemas.microsoft.com/office/drawing/2014/main" id="{B4447542-D861-4FC7-B821-1871ABDB9B24}"/>
              </a:ext>
            </a:extLst>
          </p:cNvPr>
          <p:cNvSpPr/>
          <p:nvPr/>
        </p:nvSpPr>
        <p:spPr>
          <a:xfrm>
            <a:off x="3718563" y="1181121"/>
            <a:ext cx="4754880" cy="4495757"/>
          </a:xfrm>
          <a:prstGeom prst="rect">
            <a:avLst/>
          </a:prstGeom>
          <a:solidFill>
            <a:srgbClr val="11224E">
              <a:alpha val="40000"/>
            </a:srgbClr>
          </a:solidFill>
          <a:ln w="60322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FC203685-3897-4BDD-B055-8F3C770D4946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149135" y="4859469"/>
            <a:ext cx="3924933" cy="4905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algn="r" fontAlgn="auto">
              <a:spcAft>
                <a:spcPts val="0"/>
              </a:spcAft>
              <a:buNone/>
              <a:tabLst/>
              <a:defRPr lang="en-US" sz="2400" b="1" i="0" u="none" strike="noStrike" cap="none" spc="0" baseline="0">
                <a:solidFill>
                  <a:srgbClr val="FA6F1A"/>
                </a:solidFill>
                <a:uFillTx/>
                <a:latin typeface="Calibri" pitchFamily="34"/>
                <a:cs typeface="Calibri" pitchFamily="34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DB41063-ABE5-4249-9655-7A982A2A69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49135" y="1529681"/>
            <a:ext cx="3924933" cy="16956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Bef>
                <a:spcPts val="1000"/>
              </a:spcBef>
              <a:spcAft>
                <a:spcPts val="0"/>
              </a:spcAft>
              <a:tabLst/>
              <a:defRPr lang="en-US" sz="4800" b="1" i="0" u="none" strike="noStrike" cap="none" spc="0" baseline="0">
                <a:solidFill>
                  <a:srgbClr val="FFFFFF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1540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1">
            <a:extLst>
              <a:ext uri="{FF2B5EF4-FFF2-40B4-BE49-F238E27FC236}">
                <a16:creationId xmlns:a16="http://schemas.microsoft.com/office/drawing/2014/main" id="{9DCB1701-1AA5-4755-8904-41FE6D6B8261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0" y="0"/>
            <a:ext cx="12191996" cy="685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SzPct val="100000"/>
              <a:buFont typeface="Arial" pitchFamily="34"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F0AA4CF4-98F5-48EF-81C2-07AE050912DF}"/>
              </a:ext>
            </a:extLst>
          </p:cNvPr>
          <p:cNvSpPr/>
          <p:nvPr/>
        </p:nvSpPr>
        <p:spPr>
          <a:xfrm>
            <a:off x="3352803" y="685800"/>
            <a:ext cx="5486400" cy="5486400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11224E">
              <a:alpha val="40000"/>
            </a:srgbClr>
          </a:solidFill>
          <a:ln w="60322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4" name="Oval 8">
            <a:extLst>
              <a:ext uri="{FF2B5EF4-FFF2-40B4-BE49-F238E27FC236}">
                <a16:creationId xmlns:a16="http://schemas.microsoft.com/office/drawing/2014/main" id="{71A010EC-FE8C-4639-9B90-950A3F2D66D9}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2C59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5" name="Oval 10">
            <a:extLst>
              <a:ext uri="{FF2B5EF4-FFF2-40B4-BE49-F238E27FC236}">
                <a16:creationId xmlns:a16="http://schemas.microsoft.com/office/drawing/2014/main" id="{61139A5D-0493-418F-B018-2CC4BFE43133}"/>
              </a:ext>
            </a:extLst>
          </p:cNvPr>
          <p:cNvSpPr/>
          <p:nvPr/>
        </p:nvSpPr>
        <p:spPr>
          <a:xfrm>
            <a:off x="2915463" y="1295165"/>
            <a:ext cx="692877" cy="69287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6" name="Oval 12">
            <a:extLst>
              <a:ext uri="{FF2B5EF4-FFF2-40B4-BE49-F238E27FC236}">
                <a16:creationId xmlns:a16="http://schemas.microsoft.com/office/drawing/2014/main" id="{0BA1EB83-1BD0-4FEE-972E-CA329E5484F9}"/>
              </a:ext>
            </a:extLst>
          </p:cNvPr>
          <p:cNvSpPr/>
          <p:nvPr/>
        </p:nvSpPr>
        <p:spPr>
          <a:xfrm>
            <a:off x="3398523" y="904899"/>
            <a:ext cx="251460" cy="251460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7" name="Text Placeholder 23">
            <a:extLst>
              <a:ext uri="{FF2B5EF4-FFF2-40B4-BE49-F238E27FC236}">
                <a16:creationId xmlns:a16="http://schemas.microsoft.com/office/drawing/2014/main" id="{43E592C2-01ED-43C8-839D-BFE2C142F3FC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127930" y="4609453"/>
            <a:ext cx="3924933" cy="4905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2000" b="1" i="0" u="none" strike="noStrike" cap="none" spc="0" baseline="0">
                <a:solidFill>
                  <a:srgbClr val="FA6F1A"/>
                </a:solidFill>
                <a:uFillTx/>
                <a:latin typeface="Calibri" pitchFamily="34"/>
                <a:cs typeface="Calibri" pitchFamily="34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7BCE143-7DE2-4295-A012-FF628F02A8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45680" y="1988042"/>
            <a:ext cx="4007184" cy="23741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Bef>
                <a:spcPts val="1000"/>
              </a:spcBef>
              <a:spcAft>
                <a:spcPts val="0"/>
              </a:spcAft>
              <a:tabLst/>
              <a:defRPr lang="en-US" sz="2800" b="0" i="0" u="none" strike="noStrike" cap="none" spc="0" baseline="0">
                <a:solidFill>
                  <a:srgbClr val="FFFFFF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398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6">
            <a:extLst>
              <a:ext uri="{FF2B5EF4-FFF2-40B4-BE49-F238E27FC236}">
                <a16:creationId xmlns:a16="http://schemas.microsoft.com/office/drawing/2014/main" id="{FF4BDC07-36B8-4290-BF47-0A46EF4B5572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60397" y="2044698"/>
            <a:ext cx="4275140" cy="35607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Clr>
                <a:srgbClr val="FA6F1A"/>
              </a:buClr>
              <a:buSzPct val="100000"/>
              <a:buFont typeface="Wingdings" pitchFamily="2"/>
              <a:buChar char="§"/>
              <a:tabLst/>
              <a:defRPr lang="en-US" sz="20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18">
            <a:extLst>
              <a:ext uri="{FF2B5EF4-FFF2-40B4-BE49-F238E27FC236}">
                <a16:creationId xmlns:a16="http://schemas.microsoft.com/office/drawing/2014/main" id="{25A7347A-281F-48E3-A6A5-C376D249CE7D}"/>
              </a:ext>
            </a:extLst>
          </p:cNvPr>
          <p:cNvSpPr/>
          <p:nvPr/>
        </p:nvSpPr>
        <p:spPr>
          <a:xfrm>
            <a:off x="9354458" y="5363989"/>
            <a:ext cx="457200" cy="457200"/>
          </a:xfrm>
          <a:prstGeom prst="rect">
            <a:avLst/>
          </a:prstGeom>
          <a:solidFill>
            <a:srgbClr val="11224E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4" name="Rectangle 20">
            <a:extLst>
              <a:ext uri="{FF2B5EF4-FFF2-40B4-BE49-F238E27FC236}">
                <a16:creationId xmlns:a16="http://schemas.microsoft.com/office/drawing/2014/main" id="{EEFB271D-6136-4F8B-BA4A-46FE4E23B033}"/>
              </a:ext>
            </a:extLst>
          </p:cNvPr>
          <p:cNvSpPr/>
          <p:nvPr/>
        </p:nvSpPr>
        <p:spPr>
          <a:xfrm>
            <a:off x="6692795" y="1699887"/>
            <a:ext cx="319747" cy="319747"/>
          </a:xfrm>
          <a:prstGeom prst="rect">
            <a:avLst/>
          </a:prstGeom>
          <a:solidFill>
            <a:srgbClr val="2C59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5" name="Rectangle 22">
            <a:extLst>
              <a:ext uri="{FF2B5EF4-FFF2-40B4-BE49-F238E27FC236}">
                <a16:creationId xmlns:a16="http://schemas.microsoft.com/office/drawing/2014/main" id="{0890B20F-33B8-4174-B344-4494E0EEF2E4}"/>
              </a:ext>
            </a:extLst>
          </p:cNvPr>
          <p:cNvSpPr/>
          <p:nvPr/>
        </p:nvSpPr>
        <p:spPr>
          <a:xfrm>
            <a:off x="9354458" y="5897733"/>
            <a:ext cx="179981" cy="179981"/>
          </a:xfrm>
          <a:prstGeom prst="rect">
            <a:avLst/>
          </a:pr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1884FD28-3ECA-461E-9A70-638FF1A0E025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7090230" y="786182"/>
            <a:ext cx="4441368" cy="53930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9C34574-5AB2-4957-AAE5-66071325A5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0397" y="805211"/>
            <a:ext cx="4275140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Bef>
                <a:spcPts val="0"/>
              </a:spcBef>
              <a:spcAft>
                <a:spcPts val="0"/>
              </a:spcAft>
              <a:tabLst/>
              <a:defRPr lang="en-US" sz="4800" b="1" i="0" u="none" strike="noStrike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4376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9">
            <a:extLst>
              <a:ext uri="{FF2B5EF4-FFF2-40B4-BE49-F238E27FC236}">
                <a16:creationId xmlns:a16="http://schemas.microsoft.com/office/drawing/2014/main" id="{82F90274-EF32-43E7-8473-3EA0B8E373A5}"/>
              </a:ext>
            </a:extLst>
          </p:cNvPr>
          <p:cNvSpPr/>
          <p:nvPr/>
        </p:nvSpPr>
        <p:spPr>
          <a:xfrm>
            <a:off x="7362821" y="443264"/>
            <a:ext cx="361946" cy="36194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11224E"/>
              </a:solidFill>
              <a:uFillTx/>
              <a:latin typeface="Calibri Light"/>
            </a:endParaRPr>
          </a:p>
        </p:txBody>
      </p:sp>
      <p:sp>
        <p:nvSpPr>
          <p:cNvPr id="3" name="Oval 13">
            <a:extLst>
              <a:ext uri="{FF2B5EF4-FFF2-40B4-BE49-F238E27FC236}">
                <a16:creationId xmlns:a16="http://schemas.microsoft.com/office/drawing/2014/main" id="{5DAC3CF5-39E2-4A99-812C-8C4730B53654}"/>
              </a:ext>
            </a:extLst>
          </p:cNvPr>
          <p:cNvSpPr/>
          <p:nvPr/>
        </p:nvSpPr>
        <p:spPr>
          <a:xfrm>
            <a:off x="11007245" y="5605994"/>
            <a:ext cx="654225" cy="654225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2C59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11224E"/>
              </a:solidFill>
              <a:uFillTx/>
              <a:latin typeface="Calibri Light"/>
            </a:endParaRPr>
          </a:p>
        </p:txBody>
      </p:sp>
      <p:sp>
        <p:nvSpPr>
          <p:cNvPr id="4" name="Oval 15">
            <a:extLst>
              <a:ext uri="{FF2B5EF4-FFF2-40B4-BE49-F238E27FC236}">
                <a16:creationId xmlns:a16="http://schemas.microsoft.com/office/drawing/2014/main" id="{416CDB9D-8F27-417A-BE33-DC74D8B36FAA}"/>
              </a:ext>
            </a:extLst>
          </p:cNvPr>
          <p:cNvSpPr/>
          <p:nvPr/>
        </p:nvSpPr>
        <p:spPr>
          <a:xfrm>
            <a:off x="10683794" y="6132441"/>
            <a:ext cx="251149" cy="251149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11224E"/>
              </a:solidFill>
              <a:uFillTx/>
              <a:latin typeface="Calibri Light"/>
            </a:endParaRPr>
          </a:p>
        </p:txBody>
      </p:sp>
      <p:sp>
        <p:nvSpPr>
          <p:cNvPr id="5" name="Picture Placeholder 22">
            <a:extLst>
              <a:ext uri="{FF2B5EF4-FFF2-40B4-BE49-F238E27FC236}">
                <a16:creationId xmlns:a16="http://schemas.microsoft.com/office/drawing/2014/main" id="{70C801B7-FDC8-4A55-9593-263195C1F480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5733416" y="624242"/>
            <a:ext cx="5855753" cy="56315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Text Placeholder 26">
            <a:extLst>
              <a:ext uri="{FF2B5EF4-FFF2-40B4-BE49-F238E27FC236}">
                <a16:creationId xmlns:a16="http://schemas.microsoft.com/office/drawing/2014/main" id="{3F3E5C07-FB6F-4F70-A34C-4B51A5BD7BAB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60397" y="2044698"/>
            <a:ext cx="4275140" cy="35607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lnSpc>
                <a:spcPct val="150000"/>
              </a:lnSpc>
              <a:spcAft>
                <a:spcPts val="0"/>
              </a:spcAft>
              <a:buClr>
                <a:srgbClr val="FA6F1A"/>
              </a:buClr>
              <a:buSzPct val="100000"/>
              <a:buFont typeface="Wingdings" pitchFamily="2"/>
              <a:buChar char="§"/>
              <a:tabLst/>
              <a:defRPr lang="en-US" sz="20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909029F-825D-4CF6-BB3A-3AD41F6B55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0397" y="805211"/>
            <a:ext cx="4275140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Bef>
                <a:spcPts val="0"/>
              </a:spcBef>
              <a:spcAft>
                <a:spcPts val="0"/>
              </a:spcAft>
              <a:tabLst/>
              <a:defRPr lang="en-US" sz="4800" b="1" i="0" u="none" strike="noStrike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40096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D1F1830-B9BA-458E-B90F-6B1714045D4D}"/>
              </a:ext>
            </a:extLst>
          </p:cNvPr>
          <p:cNvSpPr txBox="1">
            <a:spLocks noGrp="1"/>
          </p:cNvSpPr>
          <p:nvPr>
            <p:ph sz="quarter" idx="4294967295"/>
          </p:nvPr>
        </p:nvSpPr>
        <p:spPr>
          <a:xfrm>
            <a:off x="838203" y="2039395"/>
            <a:ext cx="105156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SzPct val="100000"/>
              <a:buFont typeface="Arial" pitchFamily="34"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  <a:lvl2pPr marL="542925" marR="0" lvl="1" indent="-276221" fontAlgn="auto">
              <a:spcAft>
                <a:spcPts val="0"/>
              </a:spcAft>
              <a:buSzPct val="100000"/>
              <a:buFont typeface="Arial" pitchFamily="34"/>
              <a:tabLst/>
              <a:defRPr lang="en-US" sz="16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2pPr>
            <a:lvl3pPr marL="809628" marR="0" lvl="2" indent="-266703" fontAlgn="auto">
              <a:spcAft>
                <a:spcPts val="0"/>
              </a:spcAft>
              <a:buSzPct val="100000"/>
              <a:buFont typeface="Arial" pitchFamily="34"/>
              <a:tabLst/>
              <a:defRPr lang="en-US" sz="14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3pPr>
            <a:lvl4pPr marL="1076321" marR="0" lvl="3" indent="-266703" fontAlgn="auto">
              <a:spcAft>
                <a:spcPts val="0"/>
              </a:spcAft>
              <a:buSzPct val="100000"/>
              <a:buFont typeface="Arial" pitchFamily="34"/>
              <a:tabLst/>
              <a:defRPr lang="en-US" sz="14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4pPr>
            <a:lvl5pPr marL="1343025" marR="0" lvl="4" indent="-266703" fontAlgn="auto">
              <a:spcAft>
                <a:spcPts val="0"/>
              </a:spcAft>
              <a:buSzPct val="100000"/>
              <a:buFont typeface="Arial" pitchFamily="34"/>
              <a:tabLst/>
              <a:defRPr lang="en-US" sz="14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41009CA-B0D2-4B98-B084-3EBBB31D47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634995"/>
            <a:ext cx="10515600" cy="70011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fontAlgn="auto">
              <a:spcBef>
                <a:spcPts val="0"/>
              </a:spcBef>
              <a:spcAft>
                <a:spcPts val="0"/>
              </a:spcAft>
              <a:tabLst/>
              <a:defRPr lang="en-US" sz="4800" b="1" i="0" u="none" strike="noStrike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7874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C093D61B-9A88-42CE-AE3C-1D7CF18FC34B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312871" y="4142003"/>
            <a:ext cx="4220842" cy="8614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Aft>
                <a:spcPts val="0"/>
              </a:spcAft>
              <a:buNone/>
              <a:tabLst/>
              <a:defRPr lang="en-US" sz="2000" b="1" i="0" u="none" strike="noStrike" cap="none" spc="0" baseline="0">
                <a:solidFill>
                  <a:srgbClr val="FA6F1A"/>
                </a:solidFill>
                <a:uFillTx/>
                <a:latin typeface="Corbel"/>
              </a:defRPr>
            </a:lvl1pPr>
            <a:lvl2pPr marL="542925" marR="0" lvl="1" indent="-276221" fontAlgn="auto">
              <a:spcAft>
                <a:spcPts val="0"/>
              </a:spcAft>
              <a:buNone/>
              <a:tabLst/>
              <a:defRPr lang="en-US" sz="20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Hexagon 14">
            <a:extLst>
              <a:ext uri="{FF2B5EF4-FFF2-40B4-BE49-F238E27FC236}">
                <a16:creationId xmlns:a16="http://schemas.microsoft.com/office/drawing/2014/main" id="{1BC8933B-4BA1-4558-B7B0-29835C555F81}"/>
              </a:ext>
            </a:extLst>
          </p:cNvPr>
          <p:cNvSpPr/>
          <p:nvPr/>
        </p:nvSpPr>
        <p:spPr>
          <a:xfrm>
            <a:off x="740307" y="1382810"/>
            <a:ext cx="1229566" cy="105997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5C83C4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4" name="Hexagon 15">
            <a:extLst>
              <a:ext uri="{FF2B5EF4-FFF2-40B4-BE49-F238E27FC236}">
                <a16:creationId xmlns:a16="http://schemas.microsoft.com/office/drawing/2014/main" id="{859FD69A-21DC-4EBC-8ECD-FE5341AD20AE}"/>
              </a:ext>
            </a:extLst>
          </p:cNvPr>
          <p:cNvSpPr/>
          <p:nvPr/>
        </p:nvSpPr>
        <p:spPr>
          <a:xfrm>
            <a:off x="3755029" y="1194617"/>
            <a:ext cx="1666164" cy="143634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1A3B7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5" name="Hexagon 16">
            <a:extLst>
              <a:ext uri="{FF2B5EF4-FFF2-40B4-BE49-F238E27FC236}">
                <a16:creationId xmlns:a16="http://schemas.microsoft.com/office/drawing/2014/main" id="{83FC567C-3FEB-4F7E-90E3-D94ACDD91B5B}"/>
              </a:ext>
            </a:extLst>
          </p:cNvPr>
          <p:cNvSpPr/>
          <p:nvPr/>
        </p:nvSpPr>
        <p:spPr>
          <a:xfrm>
            <a:off x="3804992" y="5233184"/>
            <a:ext cx="718261" cy="61919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11224E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6" name="Hexagon 17">
            <a:extLst>
              <a:ext uri="{FF2B5EF4-FFF2-40B4-BE49-F238E27FC236}">
                <a16:creationId xmlns:a16="http://schemas.microsoft.com/office/drawing/2014/main" id="{6F7F16A3-9C74-4E0F-A37D-130B8DAD3D68}"/>
              </a:ext>
            </a:extLst>
          </p:cNvPr>
          <p:cNvSpPr/>
          <p:nvPr/>
        </p:nvSpPr>
        <p:spPr>
          <a:xfrm>
            <a:off x="1837834" y="1101303"/>
            <a:ext cx="651610" cy="56173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7" name="Picture Placeholder 18">
            <a:extLst>
              <a:ext uri="{FF2B5EF4-FFF2-40B4-BE49-F238E27FC236}">
                <a16:creationId xmlns:a16="http://schemas.microsoft.com/office/drawing/2014/main" id="{8C653187-28D5-4422-B451-8460A8D6A7D1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1571515" y="1914040"/>
            <a:ext cx="3993623" cy="36178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0C38909-D47B-4161-86B7-5211A0DFEF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12871" y="2050551"/>
            <a:ext cx="4998723" cy="174898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Bef>
                <a:spcPts val="0"/>
              </a:spcBef>
              <a:spcAft>
                <a:spcPts val="0"/>
              </a:spcAft>
              <a:tabLst/>
              <a:defRPr lang="en-US" sz="2800" b="0" i="0" u="none" strike="noStrike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3791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8">
            <a:extLst>
              <a:ext uri="{FF2B5EF4-FFF2-40B4-BE49-F238E27FC236}">
                <a16:creationId xmlns:a16="http://schemas.microsoft.com/office/drawing/2014/main" id="{6F296E27-02F2-4D42-A416-327BBFC8685D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5353510" y="2555546"/>
            <a:ext cx="1484985" cy="1280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3" name="Picture Placeholder 37">
            <a:extLst>
              <a:ext uri="{FF2B5EF4-FFF2-40B4-BE49-F238E27FC236}">
                <a16:creationId xmlns:a16="http://schemas.microsoft.com/office/drawing/2014/main" id="{C212AB5F-A661-4340-94DF-055E4FC6B05E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3115918" y="2555546"/>
            <a:ext cx="1484985" cy="1280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Picture Placeholder 39">
            <a:extLst>
              <a:ext uri="{FF2B5EF4-FFF2-40B4-BE49-F238E27FC236}">
                <a16:creationId xmlns:a16="http://schemas.microsoft.com/office/drawing/2014/main" id="{BA94AB7B-F252-4B26-9057-CD3CF692D61D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7602467" y="2555546"/>
            <a:ext cx="1484985" cy="1280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40">
            <a:extLst>
              <a:ext uri="{FF2B5EF4-FFF2-40B4-BE49-F238E27FC236}">
                <a16:creationId xmlns:a16="http://schemas.microsoft.com/office/drawing/2014/main" id="{5A24E815-2753-44D7-AC5D-16D83B02CAAE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9840050" y="2555546"/>
            <a:ext cx="1484985" cy="1280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71BB1D-9D51-43EE-8BDD-7242AE36C2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999" y="647696"/>
            <a:ext cx="11339995" cy="7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fontAlgn="auto">
              <a:spcBef>
                <a:spcPts val="0"/>
              </a:spcBef>
              <a:spcAft>
                <a:spcPts val="0"/>
              </a:spcAft>
              <a:tabLst/>
              <a:defRPr lang="en-US" sz="4800" b="1" i="0" u="none" strike="noStrike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Hexagon 8">
            <a:extLst>
              <a:ext uri="{FF2B5EF4-FFF2-40B4-BE49-F238E27FC236}">
                <a16:creationId xmlns:a16="http://schemas.microsoft.com/office/drawing/2014/main" id="{53FF3F7F-BB7F-43B6-9B13-6429D6BFB5D0}"/>
              </a:ext>
            </a:extLst>
          </p:cNvPr>
          <p:cNvSpPr/>
          <p:nvPr/>
        </p:nvSpPr>
        <p:spPr>
          <a:xfrm>
            <a:off x="546664" y="3467551"/>
            <a:ext cx="458269" cy="39505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5C83C4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8" name="Hexagon 9">
            <a:extLst>
              <a:ext uri="{FF2B5EF4-FFF2-40B4-BE49-F238E27FC236}">
                <a16:creationId xmlns:a16="http://schemas.microsoft.com/office/drawing/2014/main" id="{BB0D60EE-5D25-44A1-8DD3-1CD2F63353F5}"/>
              </a:ext>
            </a:extLst>
          </p:cNvPr>
          <p:cNvSpPr/>
          <p:nvPr/>
        </p:nvSpPr>
        <p:spPr>
          <a:xfrm>
            <a:off x="11113334" y="2394722"/>
            <a:ext cx="358389" cy="30895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2C59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9" name="Hexagon 10">
            <a:extLst>
              <a:ext uri="{FF2B5EF4-FFF2-40B4-BE49-F238E27FC236}">
                <a16:creationId xmlns:a16="http://schemas.microsoft.com/office/drawing/2014/main" id="{B088FB40-0B66-41E2-8B94-47CC3CE64E59}"/>
              </a:ext>
            </a:extLst>
          </p:cNvPr>
          <p:cNvSpPr/>
          <p:nvPr/>
        </p:nvSpPr>
        <p:spPr>
          <a:xfrm>
            <a:off x="10882649" y="2202204"/>
            <a:ext cx="230684" cy="19887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10" name="Text Placeholder 22">
            <a:extLst>
              <a:ext uri="{FF2B5EF4-FFF2-40B4-BE49-F238E27FC236}">
                <a16:creationId xmlns:a16="http://schemas.microsoft.com/office/drawing/2014/main" id="{BBCD8DB5-3DED-4851-B9B9-24944BE2DDA6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546664" y="4172763"/>
            <a:ext cx="2139696" cy="3443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sz="2000" b="1" i="0" u="none" strike="noStrike" cap="none" spc="0" baseline="0">
                <a:solidFill>
                  <a:srgbClr val="FA6F1A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2">
            <a:extLst>
              <a:ext uri="{FF2B5EF4-FFF2-40B4-BE49-F238E27FC236}">
                <a16:creationId xmlns:a16="http://schemas.microsoft.com/office/drawing/2014/main" id="{4BFD1339-9DF1-408A-9412-5A89690492D6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556695" y="4588258"/>
            <a:ext cx="2139696" cy="3443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2">
            <a:extLst>
              <a:ext uri="{FF2B5EF4-FFF2-40B4-BE49-F238E27FC236}">
                <a16:creationId xmlns:a16="http://schemas.microsoft.com/office/drawing/2014/main" id="{7965498A-F875-40A9-8A90-517589C74978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789477" y="4172763"/>
            <a:ext cx="2139696" cy="3443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sz="2000" b="1" i="0" u="none" strike="noStrike" cap="none" spc="0" baseline="0">
                <a:solidFill>
                  <a:srgbClr val="FA6F1A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2">
            <a:extLst>
              <a:ext uri="{FF2B5EF4-FFF2-40B4-BE49-F238E27FC236}">
                <a16:creationId xmlns:a16="http://schemas.microsoft.com/office/drawing/2014/main" id="{643E3E53-7994-485B-948A-8CA856FC7CA3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2789486" y="4588258"/>
            <a:ext cx="2139696" cy="3443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2">
            <a:extLst>
              <a:ext uri="{FF2B5EF4-FFF2-40B4-BE49-F238E27FC236}">
                <a16:creationId xmlns:a16="http://schemas.microsoft.com/office/drawing/2014/main" id="{26A977FA-917A-4B8D-A3EB-BA0307E0E9C2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5032299" y="4172763"/>
            <a:ext cx="2139696" cy="3443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sz="2000" b="1" i="0" u="none" strike="noStrike" cap="none" spc="0" baseline="0">
                <a:solidFill>
                  <a:srgbClr val="FA6F1A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2">
            <a:extLst>
              <a:ext uri="{FF2B5EF4-FFF2-40B4-BE49-F238E27FC236}">
                <a16:creationId xmlns:a16="http://schemas.microsoft.com/office/drawing/2014/main" id="{E0B24866-AC8C-4D17-A03C-358FEF1D9F88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5029200" y="4588258"/>
            <a:ext cx="2139696" cy="3443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2">
            <a:extLst>
              <a:ext uri="{FF2B5EF4-FFF2-40B4-BE49-F238E27FC236}">
                <a16:creationId xmlns:a16="http://schemas.microsoft.com/office/drawing/2014/main" id="{C147B545-FD97-4725-9CE5-F710B65CD407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7275112" y="4172763"/>
            <a:ext cx="2139696" cy="3443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sz="2000" b="1" i="0" u="none" strike="noStrike" cap="none" spc="0" baseline="0">
                <a:solidFill>
                  <a:srgbClr val="FA6F1A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:a16="http://schemas.microsoft.com/office/drawing/2014/main" id="{FB965CB3-6054-470D-97C6-B67D76DA377E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7275112" y="4588258"/>
            <a:ext cx="2139696" cy="3443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2">
            <a:extLst>
              <a:ext uri="{FF2B5EF4-FFF2-40B4-BE49-F238E27FC236}">
                <a16:creationId xmlns:a16="http://schemas.microsoft.com/office/drawing/2014/main" id="{25A9821F-F9AF-4643-978D-D643979995E2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9517925" y="4172763"/>
            <a:ext cx="2139696" cy="3443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sz="2000" b="1" i="0" u="none" strike="noStrike" cap="none" spc="0" baseline="0">
                <a:solidFill>
                  <a:srgbClr val="FA6F1A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2">
            <a:extLst>
              <a:ext uri="{FF2B5EF4-FFF2-40B4-BE49-F238E27FC236}">
                <a16:creationId xmlns:a16="http://schemas.microsoft.com/office/drawing/2014/main" id="{EEF32D8B-D6E8-4A7F-9BD9-C3E935B57257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9517925" y="4588258"/>
            <a:ext cx="2139696" cy="3443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36">
            <a:extLst>
              <a:ext uri="{FF2B5EF4-FFF2-40B4-BE49-F238E27FC236}">
                <a16:creationId xmlns:a16="http://schemas.microsoft.com/office/drawing/2014/main" id="{582EF5EF-C21D-4873-800F-44FD3B77FBAD}"/>
              </a:ext>
            </a:extLst>
          </p:cNvPr>
          <p:cNvSpPr txBox="1">
            <a:spLocks noGrp="1"/>
          </p:cNvSpPr>
          <p:nvPr>
            <p:ph type="pic" sz="quarter" idx="4294967295"/>
          </p:nvPr>
        </p:nvSpPr>
        <p:spPr>
          <a:xfrm>
            <a:off x="878336" y="2555546"/>
            <a:ext cx="1484985" cy="1280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266703" marR="0" lvl="0" indent="-266703" algn="ctr" fontAlgn="auto">
              <a:spcAft>
                <a:spcPts val="0"/>
              </a:spcAft>
              <a:buNone/>
              <a:tabLst/>
              <a:defRPr lang="en-US" sz="1800" b="0" i="0" u="none" strike="noStrike" cap="none" spc="0" baseline="0">
                <a:solidFill>
                  <a:srgbClr val="404040"/>
                </a:solidFill>
                <a:uFillTx/>
                <a:latin typeface="Calibri Light"/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35529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9">
            <a:extLst>
              <a:ext uri="{FF2B5EF4-FFF2-40B4-BE49-F238E27FC236}">
                <a16:creationId xmlns:a16="http://schemas.microsoft.com/office/drawing/2014/main" id="{125A1C4F-1970-40DD-A661-064075B2B6BD}"/>
              </a:ext>
            </a:extLst>
          </p:cNvPr>
          <p:cNvSpPr txBox="1">
            <a:spLocks noGrp="1"/>
          </p:cNvSpPr>
          <p:nvPr>
            <p:ph sz="quarter" idx="4294967295"/>
          </p:nvPr>
        </p:nvSpPr>
        <p:spPr>
          <a:xfrm>
            <a:off x="1739655" y="2117896"/>
            <a:ext cx="4208388" cy="9128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1800" b="1" i="0" u="none" strike="noStrike" cap="none" spc="0" baseline="0">
                <a:solidFill>
                  <a:srgbClr val="FA6F1A"/>
                </a:solidFill>
                <a:uFillTx/>
                <a:latin typeface="Corbel"/>
                <a:cs typeface="Biome Light" pitchFamily="34"/>
              </a:defRPr>
            </a:lvl1pPr>
            <a:lvl2pPr marL="0" marR="0" lvl="1" indent="0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cs typeface="Biome Light" pitchFamily="34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Content Placeholder 39">
            <a:extLst>
              <a:ext uri="{FF2B5EF4-FFF2-40B4-BE49-F238E27FC236}">
                <a16:creationId xmlns:a16="http://schemas.microsoft.com/office/drawing/2014/main" id="{F34E89B8-76D0-4831-8346-2F041A79DACC}"/>
              </a:ext>
            </a:extLst>
          </p:cNvPr>
          <p:cNvSpPr txBox="1">
            <a:spLocks noGrp="1"/>
          </p:cNvSpPr>
          <p:nvPr>
            <p:ph sz="quarter" idx="4294967295"/>
          </p:nvPr>
        </p:nvSpPr>
        <p:spPr>
          <a:xfrm>
            <a:off x="1739655" y="4724147"/>
            <a:ext cx="4208388" cy="9128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1800" b="1" i="0" u="none" strike="noStrike" cap="none" spc="0" baseline="0">
                <a:solidFill>
                  <a:srgbClr val="FA6F1A"/>
                </a:solidFill>
                <a:uFillTx/>
                <a:latin typeface="Corbel"/>
                <a:cs typeface="Biome Light" pitchFamily="34"/>
              </a:defRPr>
            </a:lvl1pPr>
            <a:lvl2pPr marL="0" marR="0" lvl="1" indent="0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cs typeface="Biome Light" pitchFamily="34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9">
            <a:extLst>
              <a:ext uri="{FF2B5EF4-FFF2-40B4-BE49-F238E27FC236}">
                <a16:creationId xmlns:a16="http://schemas.microsoft.com/office/drawing/2014/main" id="{C76C2E8B-0AEB-4406-811F-9854AAE53D21}"/>
              </a:ext>
            </a:extLst>
          </p:cNvPr>
          <p:cNvSpPr txBox="1">
            <a:spLocks noGrp="1"/>
          </p:cNvSpPr>
          <p:nvPr>
            <p:ph sz="quarter" idx="4294967295"/>
          </p:nvPr>
        </p:nvSpPr>
        <p:spPr>
          <a:xfrm>
            <a:off x="1739655" y="3420889"/>
            <a:ext cx="4208388" cy="9128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1800" b="1" i="0" u="none" strike="noStrike" cap="none" spc="0" baseline="0">
                <a:solidFill>
                  <a:srgbClr val="FA6F1A"/>
                </a:solidFill>
                <a:uFillTx/>
                <a:latin typeface="Corbel"/>
                <a:cs typeface="Biome Light" pitchFamily="34"/>
              </a:defRPr>
            </a:lvl1pPr>
            <a:lvl2pPr marL="0" marR="0" lvl="1" indent="0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cs typeface="Biome Light" pitchFamily="34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Content Placeholder 39">
            <a:extLst>
              <a:ext uri="{FF2B5EF4-FFF2-40B4-BE49-F238E27FC236}">
                <a16:creationId xmlns:a16="http://schemas.microsoft.com/office/drawing/2014/main" id="{77DB9BB1-CE65-44AB-9BD8-2A2DE1DC9DAB}"/>
              </a:ext>
            </a:extLst>
          </p:cNvPr>
          <p:cNvSpPr txBox="1">
            <a:spLocks noGrp="1"/>
          </p:cNvSpPr>
          <p:nvPr>
            <p:ph sz="quarter" idx="4294967295"/>
          </p:nvPr>
        </p:nvSpPr>
        <p:spPr>
          <a:xfrm>
            <a:off x="7493864" y="2117896"/>
            <a:ext cx="4208388" cy="9128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1800" b="1" i="0" u="none" strike="noStrike" cap="none" spc="0" baseline="0">
                <a:solidFill>
                  <a:srgbClr val="FA6F1A"/>
                </a:solidFill>
                <a:uFillTx/>
                <a:latin typeface="Corbel"/>
                <a:cs typeface="Biome Light" pitchFamily="34"/>
              </a:defRPr>
            </a:lvl1pPr>
            <a:lvl2pPr marL="0" marR="0" lvl="1" indent="0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cs typeface="Biome Light" pitchFamily="34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Content Placeholder 39">
            <a:extLst>
              <a:ext uri="{FF2B5EF4-FFF2-40B4-BE49-F238E27FC236}">
                <a16:creationId xmlns:a16="http://schemas.microsoft.com/office/drawing/2014/main" id="{272B440F-DDA3-407D-8B61-AB1763DBDA55}"/>
              </a:ext>
            </a:extLst>
          </p:cNvPr>
          <p:cNvSpPr txBox="1">
            <a:spLocks noGrp="1"/>
          </p:cNvSpPr>
          <p:nvPr>
            <p:ph sz="quarter" idx="4294967295"/>
          </p:nvPr>
        </p:nvSpPr>
        <p:spPr>
          <a:xfrm>
            <a:off x="7493864" y="4724147"/>
            <a:ext cx="4208388" cy="9128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1800" b="1" i="0" u="none" strike="noStrike" cap="none" spc="0" baseline="0">
                <a:solidFill>
                  <a:srgbClr val="FA6F1A"/>
                </a:solidFill>
                <a:uFillTx/>
                <a:latin typeface="Corbel"/>
                <a:cs typeface="Biome Light" pitchFamily="34"/>
              </a:defRPr>
            </a:lvl1pPr>
            <a:lvl2pPr marL="0" marR="0" lvl="1" indent="0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cs typeface="Biome Light" pitchFamily="34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39">
            <a:extLst>
              <a:ext uri="{FF2B5EF4-FFF2-40B4-BE49-F238E27FC236}">
                <a16:creationId xmlns:a16="http://schemas.microsoft.com/office/drawing/2014/main" id="{628AC767-D439-4960-8F99-67BBB02E6573}"/>
              </a:ext>
            </a:extLst>
          </p:cNvPr>
          <p:cNvSpPr txBox="1">
            <a:spLocks noGrp="1"/>
          </p:cNvSpPr>
          <p:nvPr>
            <p:ph sz="quarter" idx="4294967295"/>
          </p:nvPr>
        </p:nvSpPr>
        <p:spPr>
          <a:xfrm>
            <a:off x="7493864" y="3420889"/>
            <a:ext cx="4208388" cy="9128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266703" marR="0" lvl="0" indent="-266703" fontAlgn="auto">
              <a:spcAft>
                <a:spcPts val="0"/>
              </a:spcAft>
              <a:buNone/>
              <a:tabLst/>
              <a:defRPr lang="en-US" sz="1800" b="1" i="0" u="none" strike="noStrike" cap="none" spc="0" baseline="0">
                <a:solidFill>
                  <a:srgbClr val="FA6F1A"/>
                </a:solidFill>
                <a:uFillTx/>
                <a:latin typeface="Corbel"/>
                <a:cs typeface="Biome Light" pitchFamily="34"/>
              </a:defRPr>
            </a:lvl1pPr>
            <a:lvl2pPr marL="0" marR="0" lvl="1" indent="0" fontAlgn="auto">
              <a:spcAft>
                <a:spcPts val="0"/>
              </a:spcAft>
              <a:buNone/>
              <a:tabLst/>
              <a:defRPr lang="en-US" sz="1600" b="0" i="0" u="none" strike="noStrike" cap="none" spc="0" baseline="0">
                <a:solidFill>
                  <a:srgbClr val="000000"/>
                </a:solidFill>
                <a:uFillTx/>
                <a:latin typeface="Calibri Light"/>
                <a:cs typeface="Biome Light" pitchFamily="34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AA2F2AE-B566-4FDB-A1F9-D51A075D9A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0397" y="805211"/>
            <a:ext cx="10693395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spcBef>
                <a:spcPts val="0"/>
              </a:spcBef>
              <a:spcAft>
                <a:spcPts val="0"/>
              </a:spcAft>
              <a:tabLst/>
              <a:defRPr lang="en-US" sz="4800" b="1" i="0" u="none" strike="noStrike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886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91401AF-D4F5-4492-8770-5B23B616DC0C}"/>
              </a:ext>
            </a:extLst>
          </p:cNvPr>
          <p:cNvSpPr txBox="1"/>
          <p:nvPr/>
        </p:nvSpPr>
        <p:spPr>
          <a:xfrm>
            <a:off x="660397" y="6378909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5C45494-076D-4D98-A0D0-BFBFA3A1AD6E}" type="datetime1">
              <a:rPr lang="en-US" sz="1100" b="0" i="0" u="none" strike="noStrike" kern="1200" cap="none" spc="0" baseline="0">
                <a:solidFill>
                  <a:srgbClr val="2C599D"/>
                </a:solidFill>
                <a:uFillTx/>
                <a:latin typeface="Calibri Light"/>
              </a:rPr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12/14/2021</a:t>
            </a:fld>
            <a:endParaRPr lang="en-US" sz="1100" b="0" i="0" u="none" strike="noStrike" kern="1200" cap="none" spc="0" baseline="0">
              <a:solidFill>
                <a:srgbClr val="2C599D"/>
              </a:solidFill>
              <a:uFillTx/>
              <a:latin typeface="Calibri Light"/>
            </a:endParaRP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386E2D1-6092-4DEA-8825-B69CF34F1744}"/>
              </a:ext>
            </a:extLst>
          </p:cNvPr>
          <p:cNvSpPr txBox="1"/>
          <p:nvPr/>
        </p:nvSpPr>
        <p:spPr>
          <a:xfrm>
            <a:off x="1445529" y="6378909"/>
            <a:ext cx="41148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1" i="0" u="none" strike="noStrike" kern="1200" cap="none" spc="0" baseline="0">
                <a:solidFill>
                  <a:srgbClr val="2C599D"/>
                </a:solidFill>
                <a:uFillTx/>
                <a:latin typeface="Calibri Light"/>
              </a:rPr>
              <a:t>Annual Review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4B4B791-560A-48A3-BEE1-506778898AFA}"/>
              </a:ext>
            </a:extLst>
          </p:cNvPr>
          <p:cNvSpPr txBox="1"/>
          <p:nvPr/>
        </p:nvSpPr>
        <p:spPr>
          <a:xfrm>
            <a:off x="8805333" y="6378909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2AA2463-E61A-4A98-8085-E4AE121E51FC}" type="slidenum">
              <a:t>‹#›</a:t>
            </a:fld>
            <a:endParaRPr lang="en-US" sz="1100" b="0" i="0" u="none" strike="noStrike" kern="1200" cap="none" spc="0" baseline="0">
              <a:solidFill>
                <a:srgbClr val="FA6F1A"/>
              </a:solidFill>
              <a:uFillTx/>
              <a:latin typeface="Calibri Ligh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pxfuel.com/en/free-photo-qlnt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9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2" descr="Blue glass building">
            <a:extLst>
              <a:ext uri="{FF2B5EF4-FFF2-40B4-BE49-F238E27FC236}">
                <a16:creationId xmlns:a16="http://schemas.microsoft.com/office/drawing/2014/main" id="{E4DC30EB-234E-4D50-B197-2028D576FF89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alphaModFix amt="80000"/>
          </a:blip>
          <a:srcRect t="7802" b="7802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blipFill>
            <a:blip r:embed="rId3">
              <a:alphaModFix amt="80000"/>
            </a:blip>
            <a:stretch>
              <a:fillRect/>
            </a:stretch>
          </a:blipFill>
          <a:ln>
            <a:noFill/>
          </a:ln>
        </p:spPr>
      </p:pic>
      <p:sp>
        <p:nvSpPr>
          <p:cNvPr id="3" name="Hexagon 5">
            <a:extLst>
              <a:ext uri="{FF2B5EF4-FFF2-40B4-BE49-F238E27FC236}">
                <a16:creationId xmlns:a16="http://schemas.microsoft.com/office/drawing/2014/main" id="{B06D19D7-8008-46B5-957F-8244D94B5083}"/>
              </a:ext>
            </a:extLst>
          </p:cNvPr>
          <p:cNvSpPr/>
          <p:nvPr/>
        </p:nvSpPr>
        <p:spPr>
          <a:xfrm>
            <a:off x="3166402" y="899065"/>
            <a:ext cx="5859191" cy="505103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11224E">
              <a:alpha val="40000"/>
            </a:srgbClr>
          </a:solidFill>
          <a:ln w="60322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B786F002-2EFD-4EA6-B73B-0DBFE8617CC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Region 5 Sales Report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F1AA27AF-8BC8-4EEB-9934-12B4A934F5AF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096850" y="1899510"/>
            <a:ext cx="3924933" cy="4905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266703" lvl="0" indent="-266703">
              <a:buNone/>
            </a:pPr>
            <a:r>
              <a:rPr lang="en-US" sz="3600" b="1">
                <a:solidFill>
                  <a:srgbClr val="FA6F1A"/>
                </a:solidFill>
                <a:latin typeface="Calibri" pitchFamily="34"/>
                <a:cs typeface="Calibri" pitchFamily="34"/>
              </a:rPr>
              <a:t>Sainsbury’s</a:t>
            </a:r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E81AC3E8-BB12-4C83-A7FA-0B16EBC0E6D8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484583" y="4459108"/>
            <a:ext cx="3222839" cy="11685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266703" lvl="0" indent="-266703" algn="r">
              <a:buNone/>
            </a:pPr>
            <a:r>
              <a:rPr lang="en-US" sz="1600">
                <a:solidFill>
                  <a:srgbClr val="FFFFFF"/>
                </a:solidFill>
                <a:latin typeface="Calibri Light"/>
              </a:rPr>
              <a:t>December 14, 2021</a:t>
            </a:r>
          </a:p>
          <a:p>
            <a:pPr marL="266703" lvl="0" indent="-266703" algn="r">
              <a:buNone/>
            </a:pPr>
            <a:r>
              <a:rPr lang="en-US" sz="1600">
                <a:solidFill>
                  <a:srgbClr val="FFFFFF"/>
                </a:solidFill>
                <a:latin typeface="Calibri Light"/>
              </a:rPr>
              <a:t>Tarun Malarmaran</a:t>
            </a:r>
          </a:p>
        </p:txBody>
      </p:sp>
      <p:sp>
        <p:nvSpPr>
          <p:cNvPr id="7" name="Hexagon 20">
            <a:extLst>
              <a:ext uri="{FF2B5EF4-FFF2-40B4-BE49-F238E27FC236}">
                <a16:creationId xmlns:a16="http://schemas.microsoft.com/office/drawing/2014/main" id="{A1B5A4E5-9198-4073-9FF5-267C29C5EA7E}"/>
              </a:ext>
            </a:extLst>
          </p:cNvPr>
          <p:cNvSpPr/>
          <p:nvPr/>
        </p:nvSpPr>
        <p:spPr>
          <a:xfrm>
            <a:off x="7974281" y="5753532"/>
            <a:ext cx="651610" cy="56173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2C59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8" name="Hexagon 15">
            <a:extLst>
              <a:ext uri="{FF2B5EF4-FFF2-40B4-BE49-F238E27FC236}">
                <a16:creationId xmlns:a16="http://schemas.microsoft.com/office/drawing/2014/main" id="{4A023ADC-8EBD-4593-8F5F-F932A29B7871}"/>
              </a:ext>
            </a:extLst>
          </p:cNvPr>
          <p:cNvSpPr/>
          <p:nvPr/>
        </p:nvSpPr>
        <p:spPr>
          <a:xfrm>
            <a:off x="2255523" y="2751804"/>
            <a:ext cx="785542" cy="67719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5C83C4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9" name="Hexagon 17">
            <a:extLst>
              <a:ext uri="{FF2B5EF4-FFF2-40B4-BE49-F238E27FC236}">
                <a16:creationId xmlns:a16="http://schemas.microsoft.com/office/drawing/2014/main" id="{4F15B96D-D7CD-4E95-9C20-F5F51A053032}"/>
              </a:ext>
            </a:extLst>
          </p:cNvPr>
          <p:cNvSpPr/>
          <p:nvPr/>
        </p:nvSpPr>
        <p:spPr>
          <a:xfrm>
            <a:off x="8021784" y="671562"/>
            <a:ext cx="392771" cy="33860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10" name="Hexagon 1">
            <a:extLst>
              <a:ext uri="{FF2B5EF4-FFF2-40B4-BE49-F238E27FC236}">
                <a16:creationId xmlns:a16="http://schemas.microsoft.com/office/drawing/2014/main" id="{97B2267D-EE15-4327-8732-43111AAE2B75}"/>
              </a:ext>
            </a:extLst>
          </p:cNvPr>
          <p:cNvSpPr/>
          <p:nvPr/>
        </p:nvSpPr>
        <p:spPr>
          <a:xfrm>
            <a:off x="2035399" y="3344353"/>
            <a:ext cx="196385" cy="16930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1"/>
              <a:gd name="f9" fmla="val 115470"/>
              <a:gd name="f10" fmla="val 25000"/>
              <a:gd name="f11" fmla="+- 0 0 -180"/>
              <a:gd name="f12" fmla="+- 0 0 -360"/>
              <a:gd name="f13" fmla="abs f3"/>
              <a:gd name="f14" fmla="abs f4"/>
              <a:gd name="f15" fmla="abs f5"/>
              <a:gd name="f16" fmla="+- 3600000 f1 0"/>
              <a:gd name="f17" fmla="*/ f11 f0 1"/>
              <a:gd name="f18" fmla="*/ f12 f0 1"/>
              <a:gd name="f19" fmla="?: f13 f3 1"/>
              <a:gd name="f20" fmla="?: f14 f4 1"/>
              <a:gd name="f21" fmla="?: f15 f5 1"/>
              <a:gd name="f22" fmla="+- f16 0 f1"/>
              <a:gd name="f23" fmla="*/ f17 1 f2"/>
              <a:gd name="f24" fmla="*/ f18 1 f2"/>
              <a:gd name="f25" fmla="*/ f19 1 21600"/>
              <a:gd name="f26" fmla="*/ f20 1 21600"/>
              <a:gd name="f27" fmla="*/ 21600 f19 1"/>
              <a:gd name="f28" fmla="*/ 21600 f20 1"/>
              <a:gd name="f29" fmla="+- f22 f1 0"/>
              <a:gd name="f30" fmla="+- f23 0 f1"/>
              <a:gd name="f31" fmla="+- f24 0 f1"/>
              <a:gd name="f32" fmla="min f26 f25"/>
              <a:gd name="f33" fmla="*/ f27 1 f21"/>
              <a:gd name="f34" fmla="*/ f28 1 f21"/>
              <a:gd name="f35" fmla="*/ f29 f7 1"/>
              <a:gd name="f36" fmla="val f33"/>
              <a:gd name="f37" fmla="val f34"/>
              <a:gd name="f38" fmla="*/ f35 1 f0"/>
              <a:gd name="f39" fmla="*/ f6 f32 1"/>
              <a:gd name="f40" fmla="+- f37 0 f6"/>
              <a:gd name="f41" fmla="+- f36 0 f6"/>
              <a:gd name="f42" fmla="+- 0 0 f38"/>
              <a:gd name="f43" fmla="*/ f36 f32 1"/>
              <a:gd name="f44" fmla="*/ f40 1 2"/>
              <a:gd name="f45" fmla="min f41 f40"/>
              <a:gd name="f46" fmla="*/ 50000 f41 1"/>
              <a:gd name="f47" fmla="+- 0 0 f42"/>
              <a:gd name="f48" fmla="+- f6 f44 0"/>
              <a:gd name="f49" fmla="*/ f46 1 f45"/>
              <a:gd name="f50" fmla="*/ f44 f9 1"/>
              <a:gd name="f51" fmla="*/ f45 f10 1"/>
              <a:gd name="f52" fmla="*/ f47 f0 1"/>
              <a:gd name="f53" fmla="*/ f50 1 100000"/>
              <a:gd name="f54" fmla="*/ f51 1 100000"/>
              <a:gd name="f55" fmla="*/ f52 1 f7"/>
              <a:gd name="f56" fmla="*/ f49 f8 1"/>
              <a:gd name="f57" fmla="*/ f48 f32 1"/>
              <a:gd name="f58" fmla="+- f55 0 f1"/>
              <a:gd name="f59" fmla="+- f36 0 f54"/>
              <a:gd name="f60" fmla="*/ f56 1 2"/>
              <a:gd name="f61" fmla="*/ f54 f32 1"/>
              <a:gd name="f62" fmla="sin 1 f58"/>
              <a:gd name="f63" fmla="+- f10 f60 0"/>
              <a:gd name="f64" fmla="*/ f59 f32 1"/>
              <a:gd name="f65" fmla="+- 0 0 f62"/>
              <a:gd name="f66" fmla="?: f63 4 2"/>
              <a:gd name="f67" fmla="?: f63 3 2"/>
              <a:gd name="f68" fmla="?: f63 f60 0"/>
              <a:gd name="f69" fmla="+- 0 0 f65"/>
              <a:gd name="f70" fmla="+- f10 f68 0"/>
              <a:gd name="f71" fmla="val f69"/>
              <a:gd name="f72" fmla="*/ f70 1 f60"/>
              <a:gd name="f73" fmla="*/ f71 f53 1"/>
              <a:gd name="f74" fmla="*/ f72 f67 1"/>
              <a:gd name="f75" fmla="+- f48 0 f73"/>
              <a:gd name="f76" fmla="+- f48 f73 0"/>
              <a:gd name="f77" fmla="*/ f74 1 f8"/>
              <a:gd name="f78" fmla="+- f66 f77 0"/>
              <a:gd name="f79" fmla="*/ f75 f32 1"/>
              <a:gd name="f80" fmla="*/ f76 f32 1"/>
              <a:gd name="f81" fmla="*/ f41 f78 1"/>
              <a:gd name="f82" fmla="*/ f40 f78 1"/>
              <a:gd name="f83" fmla="*/ f81 1 24"/>
              <a:gd name="f84" fmla="*/ f82 1 24"/>
              <a:gd name="f85" fmla="+- f36 0 f83"/>
              <a:gd name="f86" fmla="+- f37 0 f84"/>
              <a:gd name="f87" fmla="*/ f83 f32 1"/>
              <a:gd name="f88" fmla="*/ f84 f32 1"/>
              <a:gd name="f89" fmla="*/ f85 f32 1"/>
              <a:gd name="f90" fmla="*/ f86 f3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64" y="f80"/>
              </a:cxn>
              <a:cxn ang="f30">
                <a:pos x="f61" y="f80"/>
              </a:cxn>
              <a:cxn ang="f31">
                <a:pos x="f61" y="f79"/>
              </a:cxn>
              <a:cxn ang="f31">
                <a:pos x="f64" y="f79"/>
              </a:cxn>
            </a:cxnLst>
            <a:rect l="f87" t="f88" r="f89" b="f90"/>
            <a:pathLst>
              <a:path>
                <a:moveTo>
                  <a:pt x="f39" y="f57"/>
                </a:moveTo>
                <a:lnTo>
                  <a:pt x="f61" y="f79"/>
                </a:lnTo>
                <a:lnTo>
                  <a:pt x="f64" y="f79"/>
                </a:lnTo>
                <a:lnTo>
                  <a:pt x="f43" y="f57"/>
                </a:lnTo>
                <a:lnTo>
                  <a:pt x="f64" y="f80"/>
                </a:lnTo>
                <a:lnTo>
                  <a:pt x="f61" y="f80"/>
                </a:lnTo>
                <a:close/>
              </a:path>
            </a:pathLst>
          </a:cu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9" descr="Escalators">
            <a:extLst>
              <a:ext uri="{FF2B5EF4-FFF2-40B4-BE49-F238E27FC236}">
                <a16:creationId xmlns:a16="http://schemas.microsoft.com/office/drawing/2014/main" id="{A34A8B8F-B6DD-4E0D-BC73-7A81B01DE554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alphaModFix amt="60000"/>
          </a:blip>
          <a:srcRect t="6729" r="33992" b="40721"/>
          <a:stretch>
            <a:fillRect/>
          </a:stretch>
        </p:blipFill>
        <p:spPr>
          <a:xfrm>
            <a:off x="15608" y="0"/>
            <a:ext cx="1219199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93E5EB5-611B-4B22-8A0A-503A3E517E2B}"/>
              </a:ext>
            </a:extLst>
          </p:cNvPr>
          <p:cNvSpPr/>
          <p:nvPr/>
        </p:nvSpPr>
        <p:spPr>
          <a:xfrm>
            <a:off x="3718563" y="1181121"/>
            <a:ext cx="4754880" cy="4495757"/>
          </a:xfrm>
          <a:prstGeom prst="rect">
            <a:avLst/>
          </a:prstGeom>
          <a:solidFill>
            <a:srgbClr val="11224E">
              <a:alpha val="40000"/>
            </a:srgbClr>
          </a:solidFill>
          <a:ln w="60322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4" name="Title 10">
            <a:extLst>
              <a:ext uri="{FF2B5EF4-FFF2-40B4-BE49-F238E27FC236}">
                <a16:creationId xmlns:a16="http://schemas.microsoft.com/office/drawing/2014/main" id="{C8F7DFDD-1CF9-4DD6-923C-EEAB787CA74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latin typeface="Calibri Light" pitchFamily="34"/>
              </a:rPr>
              <a:t>Customer Behaviour</a:t>
            </a:r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2C03001-1710-4CA4-B9DE-9550435B9FBC}"/>
              </a:ext>
            </a:extLst>
          </p:cNvPr>
          <p:cNvSpPr/>
          <p:nvPr/>
        </p:nvSpPr>
        <p:spPr>
          <a:xfrm>
            <a:off x="2918170" y="1181121"/>
            <a:ext cx="459924" cy="459924"/>
          </a:xfrm>
          <a:prstGeom prst="rect">
            <a:avLst/>
          </a:pr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C2F8937-A8FE-4FC8-AC85-1DD4DAAE3DBD}"/>
              </a:ext>
            </a:extLst>
          </p:cNvPr>
          <p:cNvSpPr/>
          <p:nvPr/>
        </p:nvSpPr>
        <p:spPr>
          <a:xfrm>
            <a:off x="8531918" y="5840876"/>
            <a:ext cx="284369" cy="284369"/>
          </a:xfrm>
          <a:prstGeom prst="rect">
            <a:avLst/>
          </a:pr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468B173-231F-4460-8477-7AC84D3478DE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149135" y="4859469"/>
            <a:ext cx="3924933" cy="4905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266703" lvl="0" indent="-266703" algn="r">
              <a:buNone/>
            </a:pPr>
            <a:r>
              <a:rPr lang="en-US" sz="2400" b="1">
                <a:solidFill>
                  <a:srgbClr val="FA6F1A"/>
                </a:solidFill>
                <a:latin typeface="Calibri" pitchFamily="34"/>
                <a:cs typeface="Calibri" pitchFamily="34"/>
              </a:rPr>
              <a:t>Sainsbury’s Region 5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BCF370-D8E0-48FB-9E36-ADEFF8679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67" b="4438"/>
          <a:stretch/>
        </p:blipFill>
        <p:spPr>
          <a:xfrm>
            <a:off x="769887" y="552079"/>
            <a:ext cx="10652225" cy="5753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0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F9754947-876D-446B-82A7-5DE451C0B9D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Sales Summary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A9F499-D1FF-4D8B-8945-7264218524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6" r="8762" b="4789"/>
          <a:stretch/>
        </p:blipFill>
        <p:spPr>
          <a:xfrm>
            <a:off x="899460" y="337008"/>
            <a:ext cx="10393080" cy="618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653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0" descr="Reflection of city at dusk on mirrored building">
            <a:extLst>
              <a:ext uri="{FF2B5EF4-FFF2-40B4-BE49-F238E27FC236}">
                <a16:creationId xmlns:a16="http://schemas.microsoft.com/office/drawing/2014/main" id="{35FB5EC9-4D7D-4F51-81F1-AE52460DEB56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alphaModFix amt="80000"/>
          </a:blip>
          <a:srcRect t="6692" b="6692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Oval 6">
            <a:extLst>
              <a:ext uri="{FF2B5EF4-FFF2-40B4-BE49-F238E27FC236}">
                <a16:creationId xmlns:a16="http://schemas.microsoft.com/office/drawing/2014/main" id="{EB0662EE-9205-4513-AB0F-4F583B3F739A}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11224E">
              <a:alpha val="40000"/>
            </a:srgbClr>
          </a:solidFill>
          <a:ln w="60322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0C22C4DD-8948-4FF8-BAE6-64BC3BC4C4C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latin typeface="Calibri Light" pitchFamily="34"/>
              </a:rPr>
              <a:t>There was a 9.36% decrease in sales for the financial 2017-18 compared to the previous year with a sales of over 563k generated.</a:t>
            </a:r>
            <a:endParaRPr lang="en-US" dirty="0"/>
          </a:p>
        </p:txBody>
      </p:sp>
      <p:sp>
        <p:nvSpPr>
          <p:cNvPr id="5" name="Oval 1">
            <a:extLst>
              <a:ext uri="{FF2B5EF4-FFF2-40B4-BE49-F238E27FC236}">
                <a16:creationId xmlns:a16="http://schemas.microsoft.com/office/drawing/2014/main" id="{3505FEB3-76DD-443F-964D-020DD0533939}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2C59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6" name="Oval 2">
            <a:extLst>
              <a:ext uri="{FF2B5EF4-FFF2-40B4-BE49-F238E27FC236}">
                <a16:creationId xmlns:a16="http://schemas.microsoft.com/office/drawing/2014/main" id="{373B4BA4-FB75-4E27-ACDB-52CF3B633D22}"/>
              </a:ext>
            </a:extLst>
          </p:cNvPr>
          <p:cNvSpPr/>
          <p:nvPr/>
        </p:nvSpPr>
        <p:spPr>
          <a:xfrm>
            <a:off x="2915463" y="1295165"/>
            <a:ext cx="692877" cy="69287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7" name="Oval 3">
            <a:extLst>
              <a:ext uri="{FF2B5EF4-FFF2-40B4-BE49-F238E27FC236}">
                <a16:creationId xmlns:a16="http://schemas.microsoft.com/office/drawing/2014/main" id="{2468205F-8F33-44C5-9EA9-A2986A5587AB}"/>
              </a:ext>
            </a:extLst>
          </p:cNvPr>
          <p:cNvSpPr/>
          <p:nvPr/>
        </p:nvSpPr>
        <p:spPr>
          <a:xfrm>
            <a:off x="3398523" y="904899"/>
            <a:ext cx="251460" cy="251460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2D8B04A-61A9-4BA4-9653-D15A6F20D217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127930" y="4609453"/>
            <a:ext cx="3924933" cy="4905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1" compatLnSpc="1">
            <a:noAutofit/>
          </a:bodyPr>
          <a:lstStyle/>
          <a:p>
            <a:pPr marL="266703" lvl="0" indent="-266703" algn="ctr">
              <a:buNone/>
            </a:pPr>
            <a:r>
              <a:rPr lang="en-US" sz="2000" b="1" dirty="0">
                <a:solidFill>
                  <a:srgbClr val="FA6F1A"/>
                </a:solidFill>
                <a:latin typeface="Calibri" pitchFamily="34"/>
                <a:cs typeface="Calibri" pitchFamily="34"/>
              </a:rPr>
              <a:t>Sainsbury’s Region 5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05AEF-DA4A-4B20-AC5B-EDBA6577E8B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Summary</a:t>
            </a:r>
          </a:p>
          <a:p>
            <a:pPr lvl="0"/>
            <a:endParaRPr lang="en-US" dirty="0"/>
          </a:p>
        </p:txBody>
      </p:sp>
      <p:pic>
        <p:nvPicPr>
          <p:cNvPr id="3" name="Picture Placeholder 4" descr="close up of building">
            <a:extLst>
              <a:ext uri="{FF2B5EF4-FFF2-40B4-BE49-F238E27FC236}">
                <a16:creationId xmlns:a16="http://schemas.microsoft.com/office/drawing/2014/main" id="{41BE7A2C-AABB-4771-A1C7-D27ECEC757E2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0082" b="10082"/>
          <a:stretch>
            <a:fillRect/>
          </a:stretch>
        </p:blipFill>
        <p:spPr>
          <a:xfrm>
            <a:off x="9261472" y="0"/>
            <a:ext cx="2930523" cy="156051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245A1F64-A697-4BBB-BA44-E2071BB6F7CF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47696" y="2057820"/>
            <a:ext cx="5080004" cy="43815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266703" lvl="0" indent="-266703">
              <a:buNone/>
            </a:pPr>
            <a:r>
              <a:rPr lang="en-US" sz="2400" b="1">
                <a:solidFill>
                  <a:srgbClr val="000000"/>
                </a:solidFill>
                <a:latin typeface="Corbel"/>
                <a:cs typeface="Biome Light" pitchFamily="34"/>
              </a:rPr>
              <a:t>Sales opportunities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62097AEF-E039-427C-A2E6-933DA8A1E98D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60397" y="2673522"/>
            <a:ext cx="5067303" cy="29352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266703" lvl="0" indent="-266703">
              <a:buClr>
                <a:srgbClr val="FA6F1A"/>
              </a:buClr>
              <a:buSzPct val="100000"/>
              <a:buFont typeface="Wingdings" pitchFamily="2"/>
              <a:buChar char="§"/>
            </a:pPr>
            <a:r>
              <a:rPr lang="en-US" sz="2000" dirty="0">
                <a:solidFill>
                  <a:srgbClr val="000000"/>
                </a:solidFill>
                <a:latin typeface="Calibri Light"/>
                <a:cs typeface="Biome Light" pitchFamily="34"/>
              </a:rPr>
              <a:t>The sales in the festive period decreased from year 2016 to 2017.</a:t>
            </a:r>
            <a:br>
              <a:rPr lang="en-US" sz="2000" dirty="0">
                <a:solidFill>
                  <a:srgbClr val="000000"/>
                </a:solidFill>
                <a:latin typeface="Calibri Light"/>
                <a:cs typeface="Biome Light" pitchFamily="34"/>
              </a:rPr>
            </a:br>
            <a:r>
              <a:rPr lang="en-US" sz="2000" dirty="0">
                <a:solidFill>
                  <a:srgbClr val="000000"/>
                </a:solidFill>
                <a:latin typeface="Calibri Light"/>
                <a:cs typeface="Biome Light" pitchFamily="34"/>
              </a:rPr>
              <a:t> </a:t>
            </a:r>
          </a:p>
          <a:p>
            <a:pPr marL="266703" lvl="0" indent="-266703">
              <a:buClr>
                <a:srgbClr val="FA6F1A"/>
              </a:buClr>
              <a:buSzPct val="100000"/>
              <a:buFont typeface="Wingdings" pitchFamily="2"/>
              <a:buChar char="§"/>
            </a:pPr>
            <a:r>
              <a:rPr lang="en-US" sz="2000" dirty="0">
                <a:solidFill>
                  <a:srgbClr val="000000"/>
                </a:solidFill>
                <a:latin typeface="Calibri Light"/>
                <a:cs typeface="Biome Light" pitchFamily="34"/>
              </a:rPr>
              <a:t>For the stores within M25, customers can be targeted based on the popular Sainsbury’s sector and offering special discounts. </a:t>
            </a:r>
          </a:p>
          <a:p>
            <a:pPr marL="266703" lvl="0" indent="-266703">
              <a:buClr>
                <a:srgbClr val="FA6F1A"/>
              </a:buClr>
              <a:buSzPct val="100000"/>
              <a:buFont typeface="Wingdings" pitchFamily="2"/>
              <a:buChar char="§"/>
            </a:pPr>
            <a:r>
              <a:rPr lang="en-US" sz="2000" dirty="0">
                <a:solidFill>
                  <a:srgbClr val="000000"/>
                </a:solidFill>
                <a:latin typeface="Calibri Light"/>
                <a:cs typeface="Biome Light" pitchFamily="34"/>
              </a:rPr>
              <a:t>There is opportunity in Traditional customers, segment specific offer can be targeted.</a:t>
            </a:r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D322B2C8-903F-4453-B439-AE7BCD0771E1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451604" y="2061359"/>
            <a:ext cx="5080004" cy="43815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266703" lvl="0" indent="-266703">
              <a:buNone/>
            </a:pPr>
            <a:r>
              <a:rPr lang="en-US" sz="2400" b="1">
                <a:solidFill>
                  <a:srgbClr val="000000"/>
                </a:solidFill>
                <a:latin typeface="Corbel"/>
                <a:cs typeface="Biome Light" pitchFamily="34"/>
              </a:rPr>
              <a:t>Business priorities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52654096-EE0E-4FBA-A3A5-81E27C04E904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464295" y="2677070"/>
            <a:ext cx="5187235" cy="29352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266703" lvl="0" indent="-266703">
              <a:buClr>
                <a:srgbClr val="FA6F1A"/>
              </a:buClr>
              <a:buSzPct val="100000"/>
              <a:buFont typeface="Wingdings" pitchFamily="2"/>
              <a:buChar char="§"/>
            </a:pPr>
            <a:r>
              <a:rPr lang="en-US" sz="2000" dirty="0">
                <a:solidFill>
                  <a:srgbClr val="000000"/>
                </a:solidFill>
                <a:latin typeface="Calibri Light"/>
                <a:cs typeface="Biome Light" pitchFamily="34"/>
              </a:rPr>
              <a:t>Increase the customer base in Region 5.</a:t>
            </a:r>
          </a:p>
          <a:p>
            <a:pPr marL="266703" lvl="0" indent="-266703">
              <a:buClr>
                <a:srgbClr val="FA6F1A"/>
              </a:buClr>
              <a:buSzPct val="100000"/>
              <a:buFont typeface="Wingdings" pitchFamily="2"/>
              <a:buChar char="§"/>
            </a:pPr>
            <a:endParaRPr lang="en-US" sz="2000" dirty="0">
              <a:solidFill>
                <a:srgbClr val="000000"/>
              </a:solidFill>
              <a:latin typeface="Calibri Light"/>
              <a:cs typeface="Biome Light" pitchFamily="34"/>
            </a:endParaRPr>
          </a:p>
          <a:p>
            <a:pPr marL="266703" lvl="0" indent="-266703">
              <a:buClr>
                <a:srgbClr val="FA6F1A"/>
              </a:buClr>
              <a:buSzPct val="100000"/>
              <a:buFont typeface="Wingdings" pitchFamily="2"/>
              <a:buChar char="§"/>
            </a:pPr>
            <a:r>
              <a:rPr lang="en-US" sz="2000" dirty="0">
                <a:solidFill>
                  <a:srgbClr val="000000"/>
                </a:solidFill>
                <a:latin typeface="Calibri Light"/>
                <a:cs typeface="Biome Light" pitchFamily="34"/>
              </a:rPr>
              <a:t>Customer attraction in the stores within M25.</a:t>
            </a:r>
          </a:p>
          <a:p>
            <a:pPr marL="266703" lvl="0" indent="-266703">
              <a:buClr>
                <a:srgbClr val="FA6F1A"/>
              </a:buClr>
              <a:buSzPct val="100000"/>
              <a:buFont typeface="Wingdings" pitchFamily="2"/>
              <a:buChar char="§"/>
            </a:pPr>
            <a:endParaRPr lang="en-US" sz="2000" dirty="0">
              <a:solidFill>
                <a:srgbClr val="000000"/>
              </a:solidFill>
              <a:latin typeface="Calibri Light"/>
              <a:cs typeface="Biome Light" pitchFamily="3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8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35096-C5D8-455E-B0F0-55BB7483A3C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Conclusion</a:t>
            </a:r>
          </a:p>
          <a:p>
            <a:pPr lvl="0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82901-7A8D-466A-A234-0A557B9693DA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47696" y="2042787"/>
            <a:ext cx="4143375" cy="26543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buNone/>
            </a:pPr>
            <a:r>
              <a:rPr lang="en-US" sz="2000" dirty="0">
                <a:solidFill>
                  <a:srgbClr val="404040"/>
                </a:solidFill>
                <a:latin typeface="Calibri Light"/>
              </a:rPr>
              <a:t>The Sainsbury’s Customers are much engaged in the Core Nectar sector, the way to increase the sales in Region 5 can be by offering discounts for the customers under the sector.</a:t>
            </a:r>
          </a:p>
          <a:p>
            <a:pPr marL="0" lvl="0" indent="0">
              <a:buNone/>
            </a:pPr>
            <a:r>
              <a:rPr lang="en-US" sz="2000" dirty="0">
                <a:solidFill>
                  <a:srgbClr val="404040"/>
                </a:solidFill>
                <a:latin typeface="Calibri Light"/>
              </a:rPr>
              <a:t>The sales towards the end of 2017 calendar year was underwhelming, but there are promising improvement in the first few months of 2018.</a:t>
            </a:r>
          </a:p>
          <a:p>
            <a:pPr marL="0" lvl="0" indent="0">
              <a:buNone/>
            </a:pPr>
            <a:endParaRPr lang="en-US" sz="2000" dirty="0">
              <a:solidFill>
                <a:srgbClr val="404040"/>
              </a:solidFill>
              <a:latin typeface="Calibri Ligh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13A926-D50E-4258-B900-5887388FFAE9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47696" y="4953917"/>
            <a:ext cx="4143375" cy="75947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buNone/>
            </a:pPr>
            <a:r>
              <a:rPr lang="en-US" sz="2000" b="1">
                <a:solidFill>
                  <a:srgbClr val="FA6F1A"/>
                </a:solidFill>
                <a:latin typeface="Calibri Light"/>
              </a:rPr>
              <a:t>Tarun Malarmaran</a:t>
            </a:r>
          </a:p>
          <a:p>
            <a:pPr marL="0" lvl="0" indent="0">
              <a:buNone/>
            </a:pPr>
            <a:r>
              <a:rPr lang="en-US" sz="2000" b="1">
                <a:solidFill>
                  <a:srgbClr val="FA6F1A"/>
                </a:solidFill>
                <a:latin typeface="Calibri Light"/>
              </a:rPr>
              <a:t>Tarun.malarmaran@gmail.com</a:t>
            </a:r>
          </a:p>
        </p:txBody>
      </p:sp>
      <p:pic>
        <p:nvPicPr>
          <p:cNvPr id="5" name="Picture Placeholder 8" descr="close up of bridge">
            <a:extLst>
              <a:ext uri="{FF2B5EF4-FFF2-40B4-BE49-F238E27FC236}">
                <a16:creationId xmlns:a16="http://schemas.microsoft.com/office/drawing/2014/main" id="{947A5B87-79BF-4616-95E3-80D63E199BA4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17082" r="17082"/>
          <a:stretch>
            <a:fillRect/>
          </a:stretch>
        </p:blipFill>
        <p:spPr>
          <a:xfrm>
            <a:off x="5888041" y="533396"/>
            <a:ext cx="5541958" cy="56118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7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8">
            <a:extLst>
              <a:ext uri="{FF2B5EF4-FFF2-40B4-BE49-F238E27FC236}">
                <a16:creationId xmlns:a16="http://schemas.microsoft.com/office/drawing/2014/main" id="{655ED5EC-6E9D-480A-961F-B2FDE16A050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Agenda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0AF889B-1204-40F1-B1B6-FE64ED5331F8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60397" y="2044698"/>
            <a:ext cx="4275140" cy="35607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266703" lvl="0" indent="-266703">
              <a:lnSpc>
                <a:spcPct val="150000"/>
              </a:lnSpc>
              <a:buClr>
                <a:srgbClr val="FA6F1A"/>
              </a:buClr>
              <a:buSzPct val="100000"/>
              <a:buFont typeface="Wingdings" pitchFamily="2"/>
              <a:buChar char="§"/>
            </a:pPr>
            <a:r>
              <a:rPr lang="en-US" sz="2000" dirty="0">
                <a:solidFill>
                  <a:srgbClr val="404040"/>
                </a:solidFill>
                <a:latin typeface="Calibri Light"/>
              </a:rPr>
              <a:t>Introduction</a:t>
            </a:r>
          </a:p>
          <a:p>
            <a:pPr marL="266703" lvl="0" indent="-266703">
              <a:lnSpc>
                <a:spcPct val="150000"/>
              </a:lnSpc>
              <a:buClr>
                <a:srgbClr val="FA6F1A"/>
              </a:buClr>
              <a:buSzPct val="100000"/>
              <a:buFont typeface="Wingdings" pitchFamily="2"/>
              <a:buChar char="§"/>
            </a:pPr>
            <a:r>
              <a:rPr lang="en-US" sz="2000" dirty="0">
                <a:solidFill>
                  <a:srgbClr val="404040"/>
                </a:solidFill>
                <a:latin typeface="Calibri Light"/>
              </a:rPr>
              <a:t>Insights from Customer &amp; Locations </a:t>
            </a:r>
          </a:p>
          <a:p>
            <a:pPr marL="266703" lvl="0" indent="-266703">
              <a:lnSpc>
                <a:spcPct val="150000"/>
              </a:lnSpc>
              <a:buClr>
                <a:srgbClr val="FA6F1A"/>
              </a:buClr>
              <a:buSzPct val="100000"/>
              <a:buFont typeface="Wingdings" pitchFamily="2"/>
              <a:buChar char="§"/>
            </a:pPr>
            <a:r>
              <a:rPr lang="en-US" sz="2000" dirty="0">
                <a:solidFill>
                  <a:srgbClr val="404040"/>
                </a:solidFill>
                <a:latin typeface="Calibri Light"/>
              </a:rPr>
              <a:t>Sales Performance</a:t>
            </a:r>
          </a:p>
          <a:p>
            <a:pPr marL="266703" lvl="0" indent="-266703">
              <a:lnSpc>
                <a:spcPct val="150000"/>
              </a:lnSpc>
              <a:buClr>
                <a:srgbClr val="FA6F1A"/>
              </a:buClr>
              <a:buSzPct val="100000"/>
              <a:buFont typeface="Wingdings" pitchFamily="2"/>
              <a:buChar char="§"/>
            </a:pPr>
            <a:r>
              <a:rPr lang="en-US" sz="2000" dirty="0">
                <a:solidFill>
                  <a:srgbClr val="404040"/>
                </a:solidFill>
                <a:latin typeface="Calibri Light"/>
              </a:rPr>
              <a:t>Customer Behaviour</a:t>
            </a:r>
          </a:p>
          <a:p>
            <a:pPr marL="266703" lvl="0" indent="-266703">
              <a:lnSpc>
                <a:spcPct val="150000"/>
              </a:lnSpc>
              <a:buClr>
                <a:srgbClr val="FA6F1A"/>
              </a:buClr>
              <a:buSzPct val="100000"/>
              <a:buFont typeface="Wingdings" pitchFamily="2"/>
              <a:buChar char="§"/>
            </a:pPr>
            <a:r>
              <a:rPr lang="en-US" sz="2000" dirty="0">
                <a:solidFill>
                  <a:srgbClr val="404040"/>
                </a:solidFill>
                <a:latin typeface="Calibri Light"/>
              </a:rPr>
              <a:t>Summary</a:t>
            </a:r>
          </a:p>
          <a:p>
            <a:pPr marL="266703" lvl="0" indent="-266703">
              <a:lnSpc>
                <a:spcPct val="150000"/>
              </a:lnSpc>
              <a:buClr>
                <a:srgbClr val="FA6F1A"/>
              </a:buClr>
              <a:buSzPct val="100000"/>
              <a:buFont typeface="Wingdings" pitchFamily="2"/>
              <a:buChar char="§"/>
            </a:pPr>
            <a:r>
              <a:rPr lang="en-US" sz="2000" dirty="0">
                <a:solidFill>
                  <a:srgbClr val="404040"/>
                </a:solidFill>
                <a:latin typeface="Calibri Light"/>
              </a:rPr>
              <a:t>Conclusion</a:t>
            </a:r>
          </a:p>
        </p:txBody>
      </p:sp>
      <p:pic>
        <p:nvPicPr>
          <p:cNvPr id="4" name="Picture Placeholder 10" descr="close up of building">
            <a:extLst>
              <a:ext uri="{FF2B5EF4-FFF2-40B4-BE49-F238E27FC236}">
                <a16:creationId xmlns:a16="http://schemas.microsoft.com/office/drawing/2014/main" id="{B6E973E0-D75B-48B6-8DEA-09B2ED6FA78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/>
          <a:srcRect l="15351" r="15351"/>
          <a:stretch>
            <a:fillRect/>
          </a:stretch>
        </p:blipFill>
        <p:spPr>
          <a:xfrm>
            <a:off x="5733416" y="624242"/>
            <a:ext cx="5855753" cy="5631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0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AD3B1155-C7DD-49DA-AABC-72210A8539C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Introduction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7DB8F60E-C263-43C7-8C90-52379BF9D63C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660397" y="2044698"/>
            <a:ext cx="4275140" cy="35607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lvl="0" indent="0">
              <a:buNone/>
            </a:pPr>
            <a:r>
              <a:rPr lang="en-US" sz="2000" dirty="0">
                <a:solidFill>
                  <a:srgbClr val="404040"/>
                </a:solidFill>
                <a:latin typeface="Calibri Light"/>
              </a:rPr>
              <a:t>The data available is between the period April, 2016 and March, 2018. Which is complete annual sales data for the 2016/17 and 2017/18 financial years for the South East Region 5.</a:t>
            </a:r>
          </a:p>
          <a:p>
            <a:pPr marL="0" lvl="0" indent="0">
              <a:buNone/>
            </a:pPr>
            <a:endParaRPr lang="en-US" sz="2000" dirty="0">
              <a:solidFill>
                <a:srgbClr val="404040"/>
              </a:solidFill>
              <a:latin typeface="Calibri Light"/>
            </a:endParaRPr>
          </a:p>
          <a:p>
            <a:pPr marL="0" lvl="0" indent="0">
              <a:buNone/>
            </a:pPr>
            <a:r>
              <a:rPr lang="en-US" sz="2000" dirty="0">
                <a:solidFill>
                  <a:srgbClr val="404040"/>
                </a:solidFill>
                <a:latin typeface="Calibri Light"/>
              </a:rPr>
              <a:t>The goal to generate insights from the data to visualise the sales performance and customer behaviour.</a:t>
            </a:r>
          </a:p>
          <a:p>
            <a:pPr marL="0" lvl="0" indent="0">
              <a:buNone/>
            </a:pPr>
            <a:endParaRPr lang="en-US" sz="2000" dirty="0">
              <a:solidFill>
                <a:srgbClr val="404040"/>
              </a:solidFill>
              <a:latin typeface="Calibri Light"/>
            </a:endParaRPr>
          </a:p>
        </p:txBody>
      </p:sp>
      <p:pic>
        <p:nvPicPr>
          <p:cNvPr id="4" name="Picture Placeholder 3" descr="close up of building">
            <a:extLst>
              <a:ext uri="{FF2B5EF4-FFF2-40B4-BE49-F238E27FC236}">
                <a16:creationId xmlns:a16="http://schemas.microsoft.com/office/drawing/2014/main" id="{5B28BC7D-0971-4690-B630-9595D819A869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22544" r="22544"/>
          <a:stretch>
            <a:fillRect/>
          </a:stretch>
        </p:blipFill>
        <p:spPr>
          <a:xfrm>
            <a:off x="7090230" y="786182"/>
            <a:ext cx="4441368" cy="5393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0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9" descr="Escalators">
            <a:extLst>
              <a:ext uri="{FF2B5EF4-FFF2-40B4-BE49-F238E27FC236}">
                <a16:creationId xmlns:a16="http://schemas.microsoft.com/office/drawing/2014/main" id="{69403962-E3D1-4459-90C9-5869A3C66DA9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alphaModFix amt="60000"/>
          </a:blip>
          <a:srcRect t="6729" r="33992" b="40721"/>
          <a:stretch>
            <a:fillRect/>
          </a:stretch>
        </p:blipFill>
        <p:spPr>
          <a:xfrm>
            <a:off x="15608" y="0"/>
            <a:ext cx="1219199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FB28A34-BC98-46BD-A41D-6D00026D045D}"/>
              </a:ext>
            </a:extLst>
          </p:cNvPr>
          <p:cNvSpPr/>
          <p:nvPr/>
        </p:nvSpPr>
        <p:spPr>
          <a:xfrm>
            <a:off x="3718563" y="1181121"/>
            <a:ext cx="4754880" cy="4495757"/>
          </a:xfrm>
          <a:prstGeom prst="rect">
            <a:avLst/>
          </a:prstGeom>
          <a:solidFill>
            <a:srgbClr val="11224E">
              <a:alpha val="40000"/>
            </a:srgbClr>
          </a:solidFill>
          <a:ln w="60322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4" name="Title 10">
            <a:extLst>
              <a:ext uri="{FF2B5EF4-FFF2-40B4-BE49-F238E27FC236}">
                <a16:creationId xmlns:a16="http://schemas.microsoft.com/office/drawing/2014/main" id="{DDA5E421-B127-497B-9477-56E16547273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>
                <a:latin typeface="Calibri Light" pitchFamily="34"/>
              </a:rPr>
              <a:t>Insights from Store Locations and NECTAR Sectors</a:t>
            </a: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B00FC49-0649-4C47-8AED-A3F90D678062}"/>
              </a:ext>
            </a:extLst>
          </p:cNvPr>
          <p:cNvSpPr/>
          <p:nvPr/>
        </p:nvSpPr>
        <p:spPr>
          <a:xfrm>
            <a:off x="2918170" y="1181121"/>
            <a:ext cx="459924" cy="459924"/>
          </a:xfrm>
          <a:prstGeom prst="rect">
            <a:avLst/>
          </a:pr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C9400577-4776-4C3C-931B-8C2B9558CCBB}"/>
              </a:ext>
            </a:extLst>
          </p:cNvPr>
          <p:cNvSpPr/>
          <p:nvPr/>
        </p:nvSpPr>
        <p:spPr>
          <a:xfrm>
            <a:off x="8531918" y="5840876"/>
            <a:ext cx="284369" cy="284369"/>
          </a:xfrm>
          <a:prstGeom prst="rect">
            <a:avLst/>
          </a:pr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7B67519-93F3-4B6D-8FFB-9220F1277CFF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149135" y="4859469"/>
            <a:ext cx="3924933" cy="4905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266703" lvl="0" indent="-266703" algn="r">
              <a:buNone/>
            </a:pPr>
            <a:r>
              <a:rPr lang="en-US" sz="2400" b="1">
                <a:solidFill>
                  <a:srgbClr val="FA6F1A"/>
                </a:solidFill>
                <a:latin typeface="Calibri" pitchFamily="34"/>
                <a:cs typeface="Calibri" pitchFamily="34"/>
              </a:rPr>
              <a:t>Customers &amp; Locations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9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5A6CA606-0F13-4E09-8649-D0571B8611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628967"/>
            <a:ext cx="10515600" cy="700119"/>
          </a:xfrm>
        </p:spPr>
        <p:txBody>
          <a:bodyPr/>
          <a:lstStyle/>
          <a:p>
            <a:pPr lvl="0"/>
            <a:r>
              <a:rPr lang="en-US"/>
              <a:t>Summary of Store Locations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912818-8F2C-4B5A-999F-84BA1F335E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1" b="20157"/>
          <a:stretch/>
        </p:blipFill>
        <p:spPr>
          <a:xfrm>
            <a:off x="779618" y="1463138"/>
            <a:ext cx="10632764" cy="4765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F9754947-876D-446B-82A7-5DE451C0B9D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Customers across NECTAR sectors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48772D-1E26-4112-A9C8-2CE178A99D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2" b="4054"/>
          <a:stretch/>
        </p:blipFill>
        <p:spPr>
          <a:xfrm>
            <a:off x="1407033" y="1335114"/>
            <a:ext cx="9377933" cy="50793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9" descr="Escalators">
            <a:extLst>
              <a:ext uri="{FF2B5EF4-FFF2-40B4-BE49-F238E27FC236}">
                <a16:creationId xmlns:a16="http://schemas.microsoft.com/office/drawing/2014/main" id="{69FC50A7-C4A6-429F-A31F-5E70DAD0D5C0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alphaModFix amt="60000"/>
          </a:blip>
          <a:srcRect t="6729" r="33992" b="40721"/>
          <a:stretch>
            <a:fillRect/>
          </a:stretch>
        </p:blipFill>
        <p:spPr>
          <a:xfrm>
            <a:off x="15608" y="0"/>
            <a:ext cx="1219199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AF8D9F0-016B-4AD6-85C7-1B243F0174E1}"/>
              </a:ext>
            </a:extLst>
          </p:cNvPr>
          <p:cNvSpPr/>
          <p:nvPr/>
        </p:nvSpPr>
        <p:spPr>
          <a:xfrm>
            <a:off x="3718563" y="1181121"/>
            <a:ext cx="4754880" cy="4495757"/>
          </a:xfrm>
          <a:prstGeom prst="rect">
            <a:avLst/>
          </a:prstGeom>
          <a:solidFill>
            <a:srgbClr val="11224E">
              <a:alpha val="40000"/>
            </a:srgbClr>
          </a:solidFill>
          <a:ln w="60322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4" name="Title 10">
            <a:extLst>
              <a:ext uri="{FF2B5EF4-FFF2-40B4-BE49-F238E27FC236}">
                <a16:creationId xmlns:a16="http://schemas.microsoft.com/office/drawing/2014/main" id="{49FA43A2-FB94-4847-B045-9BB3B01C495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>
                <a:latin typeface="Calibri Light" pitchFamily="34"/>
              </a:rPr>
              <a:t>Sales Performance</a:t>
            </a: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6379A5C-F307-4CBA-BFC9-929940F0E91B}"/>
              </a:ext>
            </a:extLst>
          </p:cNvPr>
          <p:cNvSpPr/>
          <p:nvPr/>
        </p:nvSpPr>
        <p:spPr>
          <a:xfrm>
            <a:off x="2918170" y="1181121"/>
            <a:ext cx="459924" cy="459924"/>
          </a:xfrm>
          <a:prstGeom prst="rect">
            <a:avLst/>
          </a:prstGeom>
          <a:solidFill>
            <a:srgbClr val="ACCBF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BDF26F49-222C-479B-9713-47391A3FAEC8}"/>
              </a:ext>
            </a:extLst>
          </p:cNvPr>
          <p:cNvSpPr/>
          <p:nvPr/>
        </p:nvSpPr>
        <p:spPr>
          <a:xfrm>
            <a:off x="8531918" y="5840876"/>
            <a:ext cx="284369" cy="284369"/>
          </a:xfrm>
          <a:prstGeom prst="rect">
            <a:avLst/>
          </a:prstGeom>
          <a:solidFill>
            <a:srgbClr val="FA6F1A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 Light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C6441BF-B97B-4B29-B730-C6E44621E95E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149135" y="4859469"/>
            <a:ext cx="3924933" cy="4905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266703" lvl="0" indent="-266703" algn="r">
              <a:buNone/>
            </a:pPr>
            <a:r>
              <a:rPr lang="en-US" sz="2400" b="1">
                <a:solidFill>
                  <a:srgbClr val="FA6F1A"/>
                </a:solidFill>
                <a:latin typeface="Calibri" pitchFamily="34"/>
                <a:cs typeface="Calibri" pitchFamily="34"/>
              </a:rPr>
              <a:t>Sainsbury’s Region 5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BA67A0-7B06-4CAB-AC63-207DA7E8FC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7" b="4450"/>
          <a:stretch/>
        </p:blipFill>
        <p:spPr>
          <a:xfrm>
            <a:off x="339484" y="226244"/>
            <a:ext cx="11513032" cy="62506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F9754947-876D-446B-82A7-5DE451C0B9D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Sales Summary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3F6331-4294-4A91-B9A6-652C297DB9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37" r="55401" b="17615"/>
          <a:stretch/>
        </p:blipFill>
        <p:spPr>
          <a:xfrm>
            <a:off x="838203" y="1687398"/>
            <a:ext cx="5757976" cy="45356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38B516-11C5-4753-AAAF-6BB87F018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780380" y="1453563"/>
            <a:ext cx="4416083" cy="500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242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Geometric%20presentation</Template>
  <TotalTime>154</TotalTime>
  <Words>278</Words>
  <Application>Microsoft Office PowerPoint</Application>
  <PresentationFormat>Widescreen</PresentationFormat>
  <Paragraphs>43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Corbel</vt:lpstr>
      <vt:lpstr>Wingdings</vt:lpstr>
      <vt:lpstr>Office Theme</vt:lpstr>
      <vt:lpstr>Region 5 Sales Report</vt:lpstr>
      <vt:lpstr>Agenda</vt:lpstr>
      <vt:lpstr>Introduction</vt:lpstr>
      <vt:lpstr>Insights from Store Locations and NECTAR Sectors</vt:lpstr>
      <vt:lpstr>Summary of Store Locations</vt:lpstr>
      <vt:lpstr>Customers across NECTAR sectors</vt:lpstr>
      <vt:lpstr>Sales Performance</vt:lpstr>
      <vt:lpstr>PowerPoint Presentation</vt:lpstr>
      <vt:lpstr>Sales Summary</vt:lpstr>
      <vt:lpstr>Customer Behaviour</vt:lpstr>
      <vt:lpstr>PowerPoint Presentation</vt:lpstr>
      <vt:lpstr>Sales Summary</vt:lpstr>
      <vt:lpstr>There was a 9.36% decrease in sales for the financial 2017-18 compared to the previous year with a sales of over 563k generated.</vt:lpstr>
      <vt:lpstr>Summary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Region 5 Sales Report</dc:title>
  <dc:creator>Malarmaran, Tarun (2021)</dc:creator>
  <cp:lastModifiedBy>Malarmaran, Tarun (2021)</cp:lastModifiedBy>
  <cp:revision>7</cp:revision>
  <dcterms:created xsi:type="dcterms:W3CDTF">2021-12-13T17:42:59Z</dcterms:created>
  <dcterms:modified xsi:type="dcterms:W3CDTF">2021-12-14T13:04:19Z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